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362" r:id="rId4"/>
    <p:sldId id="262" r:id="rId5"/>
    <p:sldId id="315" r:id="rId6"/>
    <p:sldId id="361" r:id="rId7"/>
    <p:sldId id="355" r:id="rId8"/>
    <p:sldId id="358" r:id="rId9"/>
    <p:sldId id="357" r:id="rId10"/>
    <p:sldId id="359" r:id="rId11"/>
    <p:sldId id="310" r:id="rId12"/>
    <p:sldId id="303" r:id="rId13"/>
    <p:sldId id="304" r:id="rId14"/>
    <p:sldId id="312" r:id="rId15"/>
    <p:sldId id="295" r:id="rId16"/>
    <p:sldId id="263" r:id="rId17"/>
    <p:sldId id="296" r:id="rId18"/>
    <p:sldId id="280" r:id="rId19"/>
    <p:sldId id="281" r:id="rId20"/>
    <p:sldId id="282" r:id="rId21"/>
    <p:sldId id="292" r:id="rId22"/>
    <p:sldId id="314" r:id="rId23"/>
    <p:sldId id="363" r:id="rId24"/>
    <p:sldId id="309" r:id="rId25"/>
    <p:sldId id="354" r:id="rId26"/>
    <p:sldId id="352" r:id="rId27"/>
    <p:sldId id="326" r:id="rId28"/>
    <p:sldId id="334" r:id="rId29"/>
    <p:sldId id="335" r:id="rId30"/>
    <p:sldId id="327" r:id="rId31"/>
    <p:sldId id="336" r:id="rId32"/>
    <p:sldId id="328" r:id="rId3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5090" autoAdjust="0"/>
  </p:normalViewPr>
  <p:slideViewPr>
    <p:cSldViewPr>
      <p:cViewPr varScale="1">
        <p:scale>
          <a:sx n="132" d="100"/>
          <a:sy n="132" d="100"/>
        </p:scale>
        <p:origin x="94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chartUserShapes" Target="../drawings/drawing2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>
                <a:effectLst/>
              </a:rPr>
              <a:t>Small Open Pipe (Diameter = 1.5 [in])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v>70% Empty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311"/>
              <c:layout>
                <c:manualLayout>
                  <c:x val="-7.4696545284780577E-2"/>
                  <c:y val="5.029721079103786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41D-4C07-9EDF-035566FC7490}"/>
                </c:ext>
                <c:ext xmlns:c15="http://schemas.microsoft.com/office/drawing/2012/chart" uri="{CE6537A1-D6FC-4f65-9D91-7224C49458BB}">
                  <c15:layout>
                    <c:manualLayout>
                      <c:w val="5.9089948315284122E-2"/>
                      <c:h val="3.2285264753428453E-2"/>
                    </c:manualLayout>
                  </c15:layout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'Sweep Data_36'!$A$5:$A$516</c:f>
              <c:numCache>
                <c:formatCode>General</c:formatCode>
                <c:ptCount val="512"/>
                <c:pt idx="0">
                  <c:v>20</c:v>
                </c:pt>
                <c:pt idx="1">
                  <c:v>20.181056114768701</c:v>
                </c:pt>
                <c:pt idx="2">
                  <c:v>20.3637512953722</c:v>
                </c:pt>
                <c:pt idx="3">
                  <c:v>20.548100379954999</c:v>
                </c:pt>
                <c:pt idx="4">
                  <c:v>20.734118340988701</c:v>
                </c:pt>
                <c:pt idx="5">
                  <c:v>20.921820286487399</c:v>
                </c:pt>
                <c:pt idx="6">
                  <c:v>21.111221461235399</c:v>
                </c:pt>
                <c:pt idx="7">
                  <c:v>21.302337248025101</c:v>
                </c:pt>
                <c:pt idx="8">
                  <c:v>21.495183168906099</c:v>
                </c:pt>
                <c:pt idx="9">
                  <c:v>21.689774886446301</c:v>
                </c:pt>
                <c:pt idx="10">
                  <c:v>21.8861282050037</c:v>
                </c:pt>
                <c:pt idx="11">
                  <c:v>22.084259072010202</c:v>
                </c:pt>
                <c:pt idx="12">
                  <c:v>22.284183579266401</c:v>
                </c:pt>
                <c:pt idx="13">
                  <c:v>22.485917964249101</c:v>
                </c:pt>
                <c:pt idx="14">
                  <c:v>22.689478611429902</c:v>
                </c:pt>
                <c:pt idx="15">
                  <c:v>22.894882053605599</c:v>
                </c:pt>
                <c:pt idx="16">
                  <c:v>23.102144973241298</c:v>
                </c:pt>
                <c:pt idx="17">
                  <c:v>23.311284203825199</c:v>
                </c:pt>
                <c:pt idx="18">
                  <c:v>23.5223167312359</c:v>
                </c:pt>
                <c:pt idx="19">
                  <c:v>23.735259695121801</c:v>
                </c:pt>
                <c:pt idx="20">
                  <c:v>23.950130390293001</c:v>
                </c:pt>
                <c:pt idx="21">
                  <c:v>24.166946268126601</c:v>
                </c:pt>
                <c:pt idx="22">
                  <c:v>24.385724937983099</c:v>
                </c:pt>
                <c:pt idx="23">
                  <c:v>24.6064841686376</c:v>
                </c:pt>
                <c:pt idx="24">
                  <c:v>24.829241889722201</c:v>
                </c:pt>
                <c:pt idx="25">
                  <c:v>25.054016193182498</c:v>
                </c:pt>
                <c:pt idx="26">
                  <c:v>25.280825334747</c:v>
                </c:pt>
                <c:pt idx="27">
                  <c:v>25.509687735409798</c:v>
                </c:pt>
                <c:pt idx="28">
                  <c:v>25.740621982926701</c:v>
                </c:pt>
                <c:pt idx="29">
                  <c:v>25.973646833324601</c:v>
                </c:pt>
                <c:pt idx="30">
                  <c:v>26.2087812124255</c:v>
                </c:pt>
                <c:pt idx="31">
                  <c:v>26.446044217382699</c:v>
                </c:pt>
                <c:pt idx="32">
                  <c:v>26.685455118232799</c:v>
                </c:pt>
                <c:pt idx="33">
                  <c:v>26.927033359459902</c:v>
                </c:pt>
                <c:pt idx="34">
                  <c:v>27.170798561575499</c:v>
                </c:pt>
                <c:pt idx="35">
                  <c:v>27.416770522711602</c:v>
                </c:pt>
                <c:pt idx="36">
                  <c:v>27.664969220229001</c:v>
                </c:pt>
                <c:pt idx="37">
                  <c:v>27.915414812339598</c:v>
                </c:pt>
                <c:pt idx="38">
                  <c:v>28.168127639743599</c:v>
                </c:pt>
                <c:pt idx="39">
                  <c:v>28.423128227281602</c:v>
                </c:pt>
                <c:pt idx="40">
                  <c:v>28.680437285601901</c:v>
                </c:pt>
                <c:pt idx="41">
                  <c:v>28.9400757128418</c:v>
                </c:pt>
                <c:pt idx="42">
                  <c:v>29.202064596325801</c:v>
                </c:pt>
                <c:pt idx="43">
                  <c:v>29.466425214277599</c:v>
                </c:pt>
                <c:pt idx="44">
                  <c:v>29.733179037548599</c:v>
                </c:pt>
                <c:pt idx="45">
                  <c:v>30.002347731361699</c:v>
                </c:pt>
                <c:pt idx="46">
                  <c:v>30.2739531570708</c:v>
                </c:pt>
                <c:pt idx="47">
                  <c:v>30.548017373936201</c:v>
                </c:pt>
                <c:pt idx="48">
                  <c:v>30.824562640916898</c:v>
                </c:pt>
                <c:pt idx="49">
                  <c:v>31.1036114184773</c:v>
                </c:pt>
                <c:pt idx="50">
                  <c:v>31.385186370412601</c:v>
                </c:pt>
                <c:pt idx="51">
                  <c:v>31.669310365688599</c:v>
                </c:pt>
                <c:pt idx="52">
                  <c:v>31.956006480299401</c:v>
                </c:pt>
                <c:pt idx="53">
                  <c:v>32.245297999141798</c:v>
                </c:pt>
                <c:pt idx="54">
                  <c:v>32.537208417906001</c:v>
                </c:pt>
                <c:pt idx="55">
                  <c:v>32.831761444984302</c:v>
                </c:pt>
                <c:pt idx="56">
                  <c:v>33.128981003396397</c:v>
                </c:pt>
                <c:pt idx="57">
                  <c:v>33.428891232732497</c:v>
                </c:pt>
                <c:pt idx="58">
                  <c:v>33.731516491113801</c:v>
                </c:pt>
                <c:pt idx="59">
                  <c:v>34.036881357170699</c:v>
                </c:pt>
                <c:pt idx="60">
                  <c:v>34.345010632039298</c:v>
                </c:pt>
                <c:pt idx="61">
                  <c:v>34.655929341375703</c:v>
                </c:pt>
                <c:pt idx="62">
                  <c:v>34.969662737388198</c:v>
                </c:pt>
                <c:pt idx="63">
                  <c:v>35.286236300888397</c:v>
                </c:pt>
                <c:pt idx="64">
                  <c:v>35.605675743360898</c:v>
                </c:pt>
                <c:pt idx="65">
                  <c:v>35.928007009051299</c:v>
                </c:pt>
                <c:pt idx="66">
                  <c:v>36.253256277073397</c:v>
                </c:pt>
                <c:pt idx="67">
                  <c:v>36.581449963535498</c:v>
                </c:pt>
                <c:pt idx="68">
                  <c:v>36.912614723685699</c:v>
                </c:pt>
                <c:pt idx="69">
                  <c:v>37.246777454076998</c:v>
                </c:pt>
                <c:pt idx="70">
                  <c:v>37.583965294751501</c:v>
                </c:pt>
                <c:pt idx="71">
                  <c:v>37.924205631444998</c:v>
                </c:pt>
                <c:pt idx="72">
                  <c:v>38.267526097811</c:v>
                </c:pt>
                <c:pt idx="73">
                  <c:v>38.613954577664998</c:v>
                </c:pt>
                <c:pt idx="74">
                  <c:v>38.963519207249398</c:v>
                </c:pt>
                <c:pt idx="75">
                  <c:v>39.316248377518498</c:v>
                </c:pt>
                <c:pt idx="76">
                  <c:v>39.672170736444301</c:v>
                </c:pt>
                <c:pt idx="77">
                  <c:v>40.031315191343403</c:v>
                </c:pt>
                <c:pt idx="78">
                  <c:v>40.393710911224701</c:v>
                </c:pt>
                <c:pt idx="79">
                  <c:v>40.759387329158599</c:v>
                </c:pt>
                <c:pt idx="80">
                  <c:v>41.128374144667099</c:v>
                </c:pt>
                <c:pt idx="81">
                  <c:v>41.5007013261365</c:v>
                </c:pt>
                <c:pt idx="82">
                  <c:v>41.876399113250898</c:v>
                </c:pt>
                <c:pt idx="83">
                  <c:v>42.255498019448403</c:v>
                </c:pt>
                <c:pt idx="84">
                  <c:v>42.6380288343993</c:v>
                </c:pt>
                <c:pt idx="85">
                  <c:v>43.024022626506998</c:v>
                </c:pt>
                <c:pt idx="86">
                  <c:v>43.413510745430798</c:v>
                </c:pt>
                <c:pt idx="87">
                  <c:v>43.806524824632703</c:v>
                </c:pt>
                <c:pt idx="88">
                  <c:v>44.203096783946101</c:v>
                </c:pt>
                <c:pt idx="89">
                  <c:v>44.6032588321685</c:v>
                </c:pt>
                <c:pt idx="90">
                  <c:v>45.007043469677299</c:v>
                </c:pt>
                <c:pt idx="91">
                  <c:v>45.414483491069603</c:v>
                </c:pt>
                <c:pt idx="92">
                  <c:v>45.825611987825702</c:v>
                </c:pt>
                <c:pt idx="93">
                  <c:v>46.240462350996502</c:v>
                </c:pt>
                <c:pt idx="94">
                  <c:v>46.659068273915501</c:v>
                </c:pt>
                <c:pt idx="95">
                  <c:v>47.081463754935697</c:v>
                </c:pt>
                <c:pt idx="96">
                  <c:v>47.507683100190299</c:v>
                </c:pt>
                <c:pt idx="97">
                  <c:v>47.937760926379603</c:v>
                </c:pt>
                <c:pt idx="98">
                  <c:v>48.371732163581697</c:v>
                </c:pt>
                <c:pt idx="99">
                  <c:v>48.809632058090301</c:v>
                </c:pt>
                <c:pt idx="100">
                  <c:v>49.251496175276699</c:v>
                </c:pt>
                <c:pt idx="101">
                  <c:v>49.6973604024788</c:v>
                </c:pt>
                <c:pt idx="102">
                  <c:v>50.147260951915499</c:v>
                </c:pt>
                <c:pt idx="103">
                  <c:v>50.601234363627903</c:v>
                </c:pt>
                <c:pt idx="104">
                  <c:v>51.059317508446902</c:v>
                </c:pt>
                <c:pt idx="105">
                  <c:v>51.521547590988</c:v>
                </c:pt>
                <c:pt idx="106">
                  <c:v>51.9879621526728</c:v>
                </c:pt>
                <c:pt idx="107">
                  <c:v>52.4585990747781</c:v>
                </c:pt>
                <c:pt idx="108">
                  <c:v>52.9334965815126</c:v>
                </c:pt>
                <c:pt idx="109">
                  <c:v>53.412693243121197</c:v>
                </c:pt>
                <c:pt idx="110">
                  <c:v>53.896227979017901</c:v>
                </c:pt>
                <c:pt idx="111">
                  <c:v>54.3841400609464</c:v>
                </c:pt>
                <c:pt idx="112">
                  <c:v>54.876469116170099</c:v>
                </c:pt>
                <c:pt idx="113">
                  <c:v>55.373255130689998</c:v>
                </c:pt>
                <c:pt idx="114">
                  <c:v>55.874538452492999</c:v>
                </c:pt>
                <c:pt idx="115">
                  <c:v>56.380359794828301</c:v>
                </c:pt>
                <c:pt idx="116">
                  <c:v>56.890760239514002</c:v>
                </c:pt>
                <c:pt idx="117">
                  <c:v>57.405781240274301</c:v>
                </c:pt>
                <c:pt idx="118">
                  <c:v>57.925464626105601</c:v>
                </c:pt>
                <c:pt idx="119">
                  <c:v>58.449852604674398</c:v>
                </c:pt>
                <c:pt idx="120">
                  <c:v>58.978987765744797</c:v>
                </c:pt>
                <c:pt idx="121">
                  <c:v>59.512913084637702</c:v>
                </c:pt>
                <c:pt idx="122">
                  <c:v>60.051671925721301</c:v>
                </c:pt>
                <c:pt idx="123">
                  <c:v>60.595308045933201</c:v>
                </c:pt>
                <c:pt idx="124">
                  <c:v>61.143865598333697</c:v>
                </c:pt>
                <c:pt idx="125">
                  <c:v>61.697389135692497</c:v>
                </c:pt>
                <c:pt idx="126">
                  <c:v>62.255923614106599</c:v>
                </c:pt>
                <c:pt idx="127">
                  <c:v>62.819514396652103</c:v>
                </c:pt>
                <c:pt idx="128">
                  <c:v>63.388207257067798</c:v>
                </c:pt>
                <c:pt idx="129">
                  <c:v>63.9620483834738</c:v>
                </c:pt>
                <c:pt idx="130">
                  <c:v>64.541084382121895</c:v>
                </c:pt>
                <c:pt idx="131">
                  <c:v>65.125362281181197</c:v>
                </c:pt>
                <c:pt idx="132">
                  <c:v>65.714929534558095</c:v>
                </c:pt>
                <c:pt idx="133">
                  <c:v>66.309834025749396</c:v>
                </c:pt>
                <c:pt idx="134">
                  <c:v>66.910124071732497</c:v>
                </c:pt>
                <c:pt idx="135">
                  <c:v>67.515848426888596</c:v>
                </c:pt>
                <c:pt idx="136">
                  <c:v>68.127056286962898</c:v>
                </c:pt>
                <c:pt idx="137">
                  <c:v>68.743797293060297</c:v>
                </c:pt>
                <c:pt idx="138">
                  <c:v>69.366121535676797</c:v>
                </c:pt>
                <c:pt idx="139">
                  <c:v>69.994079558767993</c:v>
                </c:pt>
                <c:pt idx="140">
                  <c:v>70.627722363854204</c:v>
                </c:pt>
                <c:pt idx="141">
                  <c:v>71.267101414162397</c:v>
                </c:pt>
                <c:pt idx="142">
                  <c:v>71.912268638806196</c:v>
                </c:pt>
                <c:pt idx="143">
                  <c:v>72.563276437003594</c:v>
                </c:pt>
                <c:pt idx="144">
                  <c:v>73.220177682332206</c:v>
                </c:pt>
                <c:pt idx="145">
                  <c:v>73.883025727024204</c:v>
                </c:pt>
                <c:pt idx="146">
                  <c:v>74.551874406298793</c:v>
                </c:pt>
                <c:pt idx="147">
                  <c:v>75.226778042735305</c:v>
                </c:pt>
                <c:pt idx="148">
                  <c:v>75.907791450684698</c:v>
                </c:pt>
                <c:pt idx="149">
                  <c:v>76.594969940721498</c:v>
                </c:pt>
                <c:pt idx="150">
                  <c:v>77.288369324136198</c:v>
                </c:pt>
                <c:pt idx="151">
                  <c:v>77.988045917468099</c:v>
                </c:pt>
                <c:pt idx="152">
                  <c:v>78.6940565470792</c:v>
                </c:pt>
                <c:pt idx="153">
                  <c:v>79.406458553769397</c:v>
                </c:pt>
                <c:pt idx="154">
                  <c:v>80.1253097974339</c:v>
                </c:pt>
                <c:pt idx="155">
                  <c:v>80.8506686617621</c:v>
                </c:pt>
                <c:pt idx="156">
                  <c:v>81.582594058979694</c:v>
                </c:pt>
                <c:pt idx="157">
                  <c:v>82.321145434633294</c:v>
                </c:pt>
                <c:pt idx="158">
                  <c:v>83.066382772418606</c:v>
                </c:pt>
                <c:pt idx="159">
                  <c:v>83.818366599051899</c:v>
                </c:pt>
                <c:pt idx="160">
                  <c:v>84.577157989186105</c:v>
                </c:pt>
                <c:pt idx="161">
                  <c:v>85.342818570371307</c:v>
                </c:pt>
                <c:pt idx="162">
                  <c:v>86.115410528059499</c:v>
                </c:pt>
                <c:pt idx="163">
                  <c:v>86.894996610655696</c:v>
                </c:pt>
                <c:pt idx="164">
                  <c:v>87.681640134614</c:v>
                </c:pt>
                <c:pt idx="165">
                  <c:v>88.475404989580198</c:v>
                </c:pt>
                <c:pt idx="166">
                  <c:v>89.276355643580303</c:v>
                </c:pt>
                <c:pt idx="167">
                  <c:v>90.084557148257204</c:v>
                </c:pt>
                <c:pt idx="168">
                  <c:v>90.900075144153405</c:v>
                </c:pt>
                <c:pt idx="169">
                  <c:v>91.722975866042702</c:v>
                </c:pt>
                <c:pt idx="170">
                  <c:v>92.553326148309296</c:v>
                </c:pt>
                <c:pt idx="171">
                  <c:v>93.391193430376006</c:v>
                </c:pt>
                <c:pt idx="172">
                  <c:v>94.236645762181993</c:v>
                </c:pt>
                <c:pt idx="173">
                  <c:v>95.089751809708801</c:v>
                </c:pt>
                <c:pt idx="174">
                  <c:v>95.950580860558205</c:v>
                </c:pt>
                <c:pt idx="175">
                  <c:v>96.819202829578998</c:v>
                </c:pt>
                <c:pt idx="176">
                  <c:v>97.695688264545396</c:v>
                </c:pt>
                <c:pt idx="177">
                  <c:v>98.580108351887205</c:v>
                </c:pt>
                <c:pt idx="178">
                  <c:v>99.4725349224708</c:v>
                </c:pt>
                <c:pt idx="179">
                  <c:v>100.373040457434</c:v>
                </c:pt>
                <c:pt idx="180">
                  <c:v>101.281698094071</c:v>
                </c:pt>
                <c:pt idx="181">
                  <c:v>102.19858163177599</c:v>
                </c:pt>
                <c:pt idx="182">
                  <c:v>103.123765538032</c:v>
                </c:pt>
                <c:pt idx="183">
                  <c:v>104.05732495446399</c:v>
                </c:pt>
                <c:pt idx="184">
                  <c:v>104.999335702938</c:v>
                </c:pt>
                <c:pt idx="185">
                  <c:v>105.949874291721</c:v>
                </c:pt>
                <c:pt idx="186">
                  <c:v>106.90901792169601</c:v>
                </c:pt>
                <c:pt idx="187">
                  <c:v>107.876844492628</c:v>
                </c:pt>
                <c:pt idx="188">
                  <c:v>108.853432609495</c:v>
                </c:pt>
                <c:pt idx="189">
                  <c:v>109.838861588871</c:v>
                </c:pt>
                <c:pt idx="190">
                  <c:v>110.83321146536601</c:v>
                </c:pt>
                <c:pt idx="191">
                  <c:v>111.836562998129</c:v>
                </c:pt>
                <c:pt idx="192">
                  <c:v>112.848997677406</c:v>
                </c:pt>
                <c:pt idx="193">
                  <c:v>113.870597731156</c:v>
                </c:pt>
                <c:pt idx="194">
                  <c:v>114.90144613173599</c:v>
                </c:pt>
                <c:pt idx="195">
                  <c:v>115.941626602632</c:v>
                </c:pt>
                <c:pt idx="196">
                  <c:v>116.991223625264</c:v>
                </c:pt>
                <c:pt idx="197">
                  <c:v>118.05032244584601</c:v>
                </c:pt>
                <c:pt idx="198">
                  <c:v>119.119009082308</c:v>
                </c:pt>
                <c:pt idx="199">
                  <c:v>120.197370331285</c:v>
                </c:pt>
                <c:pt idx="200">
                  <c:v>121.28549377516499</c:v>
                </c:pt>
                <c:pt idx="201">
                  <c:v>122.383467789202</c:v>
                </c:pt>
                <c:pt idx="202">
                  <c:v>123.491381548693</c:v>
                </c:pt>
                <c:pt idx="203">
                  <c:v>124.609325036225</c:v>
                </c:pt>
                <c:pt idx="204">
                  <c:v>125.737389048976</c:v>
                </c:pt>
                <c:pt idx="205">
                  <c:v>126.875665206094</c:v>
                </c:pt>
                <c:pt idx="206">
                  <c:v>128.02424595613999</c:v>
                </c:pt>
                <c:pt idx="207">
                  <c:v>129.18322458458999</c:v>
                </c:pt>
                <c:pt idx="208">
                  <c:v>130.35269522141999</c:v>
                </c:pt>
                <c:pt idx="209">
                  <c:v>131.53275284874101</c:v>
                </c:pt>
                <c:pt idx="210">
                  <c:v>132.723493308522</c:v>
                </c:pt>
                <c:pt idx="211">
                  <c:v>133.92501331037101</c:v>
                </c:pt>
                <c:pt idx="212">
                  <c:v>135.137410439387</c:v>
                </c:pt>
                <c:pt idx="213">
                  <c:v>136.36078316409001</c:v>
                </c:pt>
                <c:pt idx="214">
                  <c:v>137.59523084441599</c:v>
                </c:pt>
                <c:pt idx="215">
                  <c:v>138.84085373978499</c:v>
                </c:pt>
                <c:pt idx="216">
                  <c:v>140.09775301725</c:v>
                </c:pt>
                <c:pt idx="217">
                  <c:v>141.366030759707</c:v>
                </c:pt>
                <c:pt idx="218">
                  <c:v>142.64578997418801</c:v>
                </c:pt>
                <c:pt idx="219">
                  <c:v>143.93713460023</c:v>
                </c:pt>
                <c:pt idx="220">
                  <c:v>145.240169518313</c:v>
                </c:pt>
                <c:pt idx="221">
                  <c:v>146.55500055837999</c:v>
                </c:pt>
                <c:pt idx="222">
                  <c:v>147.881734508432</c:v>
                </c:pt>
                <c:pt idx="223">
                  <c:v>149.22047912319999</c:v>
                </c:pt>
                <c:pt idx="224">
                  <c:v>150.57134313289799</c:v>
                </c:pt>
                <c:pt idx="225">
                  <c:v>151.934436252056</c:v>
                </c:pt>
                <c:pt idx="226">
                  <c:v>153.30986918842501</c:v>
                </c:pt>
                <c:pt idx="227">
                  <c:v>154.69775365197199</c:v>
                </c:pt>
                <c:pt idx="228">
                  <c:v>156.09820236395601</c:v>
                </c:pt>
                <c:pt idx="229">
                  <c:v>157.511329066076</c:v>
                </c:pt>
                <c:pt idx="230">
                  <c:v>158.937248529714</c:v>
                </c:pt>
                <c:pt idx="231">
                  <c:v>160.376076565255</c:v>
                </c:pt>
                <c:pt idx="232">
                  <c:v>161.827930031493</c:v>
                </c:pt>
                <c:pt idx="233">
                  <c:v>163.292926845122</c:v>
                </c:pt>
                <c:pt idx="234">
                  <c:v>164.77118599031101</c:v>
                </c:pt>
                <c:pt idx="235">
                  <c:v>166.26282752837301</c:v>
                </c:pt>
                <c:pt idx="236">
                  <c:v>167.76797260751101</c:v>
                </c:pt>
                <c:pt idx="237">
                  <c:v>169.286743472658</c:v>
                </c:pt>
                <c:pt idx="238">
                  <c:v>170.81926347540801</c:v>
                </c:pt>
                <c:pt idx="239">
                  <c:v>172.36565708403401</c:v>
                </c:pt>
                <c:pt idx="240">
                  <c:v>173.92604989359401</c:v>
                </c:pt>
                <c:pt idx="241">
                  <c:v>175.50056863613401</c:v>
                </c:pt>
                <c:pt idx="242">
                  <c:v>177.089341190982</c:v>
                </c:pt>
                <c:pt idx="243">
                  <c:v>178.69249659513099</c:v>
                </c:pt>
                <c:pt idx="244">
                  <c:v>180.31016505372301</c:v>
                </c:pt>
                <c:pt idx="245">
                  <c:v>181.94247795062</c:v>
                </c:pt>
                <c:pt idx="246">
                  <c:v>183.58956785907699</c:v>
                </c:pt>
                <c:pt idx="247">
                  <c:v>185.25156855250799</c:v>
                </c:pt>
                <c:pt idx="248">
                  <c:v>186.92861501535501</c:v>
                </c:pt>
                <c:pt idx="249">
                  <c:v>188.62084345404401</c:v>
                </c:pt>
                <c:pt idx="250">
                  <c:v>190.328391308053</c:v>
                </c:pt>
                <c:pt idx="251">
                  <c:v>192.05139726107399</c:v>
                </c:pt>
                <c:pt idx="252">
                  <c:v>193.79000125227401</c:v>
                </c:pt>
                <c:pt idx="253">
                  <c:v>195.54434448766199</c:v>
                </c:pt>
                <c:pt idx="254">
                  <c:v>197.31456945155901</c:v>
                </c:pt>
                <c:pt idx="255">
                  <c:v>199.10081991816699</c:v>
                </c:pt>
                <c:pt idx="256">
                  <c:v>200.903240963249</c:v>
                </c:pt>
                <c:pt idx="257">
                  <c:v>202.72197897591201</c:v>
                </c:pt>
                <c:pt idx="258">
                  <c:v>204.55718167049201</c:v>
                </c:pt>
                <c:pt idx="259">
                  <c:v>206.40899809855699</c:v>
                </c:pt>
                <c:pt idx="260">
                  <c:v>208.27757866100899</c:v>
                </c:pt>
                <c:pt idx="261">
                  <c:v>210.163075120299</c:v>
                </c:pt>
                <c:pt idx="262">
                  <c:v>212.065640612755</c:v>
                </c:pt>
                <c:pt idx="263">
                  <c:v>213.98542966101999</c:v>
                </c:pt>
                <c:pt idx="264">
                  <c:v>215.92259818659701</c:v>
                </c:pt>
                <c:pt idx="265">
                  <c:v>217.87730352251799</c:v>
                </c:pt>
                <c:pt idx="266">
                  <c:v>219.849704426122</c:v>
                </c:pt>
                <c:pt idx="267">
                  <c:v>221.83996109194399</c:v>
                </c:pt>
                <c:pt idx="268">
                  <c:v>223.84823516473199</c:v>
                </c:pt>
                <c:pt idx="269">
                  <c:v>225.87468975256999</c:v>
                </c:pt>
                <c:pt idx="270">
                  <c:v>227.91948944012901</c:v>
                </c:pt>
                <c:pt idx="271">
                  <c:v>229.982800302035</c:v>
                </c:pt>
                <c:pt idx="272">
                  <c:v>232.06478991635001</c:v>
                </c:pt>
                <c:pt idx="273">
                  <c:v>234.16562737819399</c:v>
                </c:pt>
                <c:pt idx="274">
                  <c:v>236.28548331346801</c:v>
                </c:pt>
                <c:pt idx="275">
                  <c:v>238.424529892717</c:v>
                </c:pt>
                <c:pt idx="276">
                  <c:v>240.582940845114</c:v>
                </c:pt>
                <c:pt idx="277">
                  <c:v>242.76089147256701</c:v>
                </c:pt>
                <c:pt idx="278">
                  <c:v>244.95855866395701</c:v>
                </c:pt>
                <c:pt idx="279">
                  <c:v>247.17612090950999</c:v>
                </c:pt>
                <c:pt idx="280">
                  <c:v>249.41375831528401</c:v>
                </c:pt>
                <c:pt idx="281">
                  <c:v>251.67165261780499</c:v>
                </c:pt>
                <c:pt idx="282">
                  <c:v>253.949987198825</c:v>
                </c:pt>
                <c:pt idx="283">
                  <c:v>256.24894710021499</c:v>
                </c:pt>
                <c:pt idx="284">
                  <c:v>258.56871903899201</c:v>
                </c:pt>
                <c:pt idx="285">
                  <c:v>260.90949142248797</c:v>
                </c:pt>
                <c:pt idx="286">
                  <c:v>263.27145436364998</c:v>
                </c:pt>
                <c:pt idx="287">
                  <c:v>265.65479969647998</c:v>
                </c:pt>
                <c:pt idx="288">
                  <c:v>268.059720991615</c:v>
                </c:pt>
                <c:pt idx="289">
                  <c:v>270.48641357205202</c:v>
                </c:pt>
                <c:pt idx="290">
                  <c:v>272.93507452900599</c:v>
                </c:pt>
                <c:pt idx="291">
                  <c:v>275.40590273792299</c:v>
                </c:pt>
                <c:pt idx="292">
                  <c:v>277.89909887462801</c:v>
                </c:pt>
                <c:pt idx="293">
                  <c:v>280.41486543162603</c:v>
                </c:pt>
                <c:pt idx="294">
                  <c:v>282.95340673454803</c:v>
                </c:pt>
                <c:pt idx="295">
                  <c:v>285.51492895874497</c:v>
                </c:pt>
                <c:pt idx="296">
                  <c:v>288.09964014603202</c:v>
                </c:pt>
                <c:pt idx="297">
                  <c:v>290.70775022158699</c:v>
                </c:pt>
                <c:pt idx="298">
                  <c:v>293.33947101100102</c:v>
                </c:pt>
                <c:pt idx="299">
                  <c:v>295.99501625747899</c:v>
                </c:pt>
                <c:pt idx="300">
                  <c:v>298.67460163920401</c:v>
                </c:pt>
                <c:pt idx="301">
                  <c:v>301.37844478684798</c:v>
                </c:pt>
                <c:pt idx="302">
                  <c:v>304.10676530125602</c:v>
                </c:pt>
                <c:pt idx="303">
                  <c:v>306.85978477127202</c:v>
                </c:pt>
                <c:pt idx="304">
                  <c:v>309.63772679174502</c:v>
                </c:pt>
                <c:pt idx="305">
                  <c:v>312.440816981681</c:v>
                </c:pt>
                <c:pt idx="306">
                  <c:v>315.26928300257498</c:v>
                </c:pt>
                <c:pt idx="307">
                  <c:v>318.12335457689301</c:v>
                </c:pt>
                <c:pt idx="308">
                  <c:v>321.00326350673799</c:v>
                </c:pt>
                <c:pt idx="309">
                  <c:v>323.90924369266799</c:v>
                </c:pt>
                <c:pt idx="310">
                  <c:v>326.84153115270198</c:v>
                </c:pt>
                <c:pt idx="311">
                  <c:v>329.80036404148001</c:v>
                </c:pt>
                <c:pt idx="312">
                  <c:v>332.78598266961302</c:v>
                </c:pt>
                <c:pt idx="313">
                  <c:v>335.79862952319598</c:v>
                </c:pt>
                <c:pt idx="314">
                  <c:v>338.838549283502</c:v>
                </c:pt>
                <c:pt idx="315">
                  <c:v>341.90598884686</c:v>
                </c:pt>
                <c:pt idx="316">
                  <c:v>345.00119734469803</c:v>
                </c:pt>
                <c:pt idx="317">
                  <c:v>348.12442616378797</c:v>
                </c:pt>
                <c:pt idx="318">
                  <c:v>351.275928966653</c:v>
                </c:pt>
                <c:pt idx="319">
                  <c:v>354.45596171217699</c:v>
                </c:pt>
                <c:pt idx="320">
                  <c:v>357.66478267638797</c:v>
                </c:pt>
                <c:pt idx="321">
                  <c:v>360.902652473437</c:v>
                </c:pt>
                <c:pt idx="322">
                  <c:v>364.16983407676599</c:v>
                </c:pt>
                <c:pt idx="323">
                  <c:v>367.46659284046098</c:v>
                </c:pt>
                <c:pt idx="324">
                  <c:v>370.79319652081102</c:v>
                </c:pt>
                <c:pt idx="325">
                  <c:v>374.14991529804797</c:v>
                </c:pt>
                <c:pt idx="326">
                  <c:v>377.53702179829298</c:v>
                </c:pt>
                <c:pt idx="327">
                  <c:v>380.95479111570103</c:v>
                </c:pt>
                <c:pt idx="328">
                  <c:v>384.40350083479802</c:v>
                </c:pt>
                <c:pt idx="329">
                  <c:v>387.88343105302999</c:v>
                </c:pt>
                <c:pt idx="330">
                  <c:v>391.39486440351101</c:v>
                </c:pt>
                <c:pt idx="331">
                  <c:v>394.93808607797803</c:v>
                </c:pt>
                <c:pt idx="332">
                  <c:v>398.51338384995199</c:v>
                </c:pt>
                <c:pt idx="333">
                  <c:v>402.121048098112</c:v>
                </c:pt>
                <c:pt idx="334">
                  <c:v>405.761371829881</c:v>
                </c:pt>
                <c:pt idx="335">
                  <c:v>409.43465070521802</c:v>
                </c:pt>
                <c:pt idx="336">
                  <c:v>413.14118306063699</c:v>
                </c:pt>
                <c:pt idx="337">
                  <c:v>416.88126993343297</c:v>
                </c:pt>
                <c:pt idx="338">
                  <c:v>420.65521508613301</c:v>
                </c:pt>
                <c:pt idx="339">
                  <c:v>424.46332503116702</c:v>
                </c:pt>
                <c:pt idx="340">
                  <c:v>428.30590905576503</c:v>
                </c:pt>
                <c:pt idx="341">
                  <c:v>432.18327924707103</c:v>
                </c:pt>
                <c:pt idx="342">
                  <c:v>436.09575051749601</c:v>
                </c:pt>
                <c:pt idx="343">
                  <c:v>440.043640630288</c:v>
                </c:pt>
                <c:pt idx="344">
                  <c:v>444.02727022534799</c:v>
                </c:pt>
                <c:pt idx="345">
                  <c:v>448.04696284526602</c:v>
                </c:pt>
                <c:pt idx="346">
                  <c:v>452.10304496160097</c:v>
                </c:pt>
                <c:pt idx="347">
                  <c:v>456.19584600139399</c:v>
                </c:pt>
                <c:pt idx="348">
                  <c:v>460.325698373926</c:v>
                </c:pt>
                <c:pt idx="349">
                  <c:v>464.49293749771499</c:v>
                </c:pt>
                <c:pt idx="350">
                  <c:v>468.69790182775802</c:v>
                </c:pt>
                <c:pt idx="351">
                  <c:v>472.94093288301701</c:v>
                </c:pt>
                <c:pt idx="352">
                  <c:v>477.222375274162</c:v>
                </c:pt>
                <c:pt idx="353">
                  <c:v>481.54257673155399</c:v>
                </c:pt>
                <c:pt idx="354">
                  <c:v>485.90188813349101</c:v>
                </c:pt>
                <c:pt idx="355">
                  <c:v>490.30066353470301</c:v>
                </c:pt>
                <c:pt idx="356">
                  <c:v>494.73926019510901</c:v>
                </c:pt>
                <c:pt idx="357">
                  <c:v>499.21803860883301</c:v>
                </c:pt>
                <c:pt idx="358">
                  <c:v>503.73736253348198</c:v>
                </c:pt>
                <c:pt idx="359">
                  <c:v>508.29759901968902</c:v>
                </c:pt>
                <c:pt idx="360">
                  <c:v>512.89911844092796</c:v>
                </c:pt>
                <c:pt idx="361">
                  <c:v>517.54229452358902</c:v>
                </c:pt>
                <c:pt idx="362">
                  <c:v>522.227504377336</c:v>
                </c:pt>
                <c:pt idx="363">
                  <c:v>526.95512852573199</c:v>
                </c:pt>
                <c:pt idx="364">
                  <c:v>531.725550937148</c:v>
                </c:pt>
                <c:pt idx="365">
                  <c:v>536.53915905594499</c:v>
                </c:pt>
                <c:pt idx="366">
                  <c:v>541.39634383394298</c:v>
                </c:pt>
                <c:pt idx="367">
                  <c:v>546.29749976217101</c:v>
                </c:pt>
                <c:pt idx="368">
                  <c:v>551.24302490291097</c:v>
                </c:pt>
                <c:pt idx="369">
                  <c:v>556.23332092202497</c:v>
                </c:pt>
                <c:pt idx="370">
                  <c:v>561.26879312157803</c:v>
                </c:pt>
                <c:pt idx="371">
                  <c:v>566.34985047275404</c:v>
                </c:pt>
                <c:pt idx="372">
                  <c:v>571.476905649076</c:v>
                </c:pt>
                <c:pt idx="373">
                  <c:v>576.65037505991995</c:v>
                </c:pt>
                <c:pt idx="374">
                  <c:v>581.87067888433398</c:v>
                </c:pt>
                <c:pt idx="375">
                  <c:v>587.138241105166</c:v>
                </c:pt>
                <c:pt idx="376">
                  <c:v>592.45348954349799</c:v>
                </c:pt>
                <c:pt idx="377">
                  <c:v>597.81685589339395</c:v>
                </c:pt>
                <c:pt idx="378">
                  <c:v>603.22877575695998</c:v>
                </c:pt>
                <c:pt idx="379">
                  <c:v>608.68968867972205</c:v>
                </c:pt>
                <c:pt idx="380">
                  <c:v>614.20003818632904</c:v>
                </c:pt>
                <c:pt idx="381">
                  <c:v>619.76027181657003</c:v>
                </c:pt>
                <c:pt idx="382">
                  <c:v>625.37084116172605</c:v>
                </c:pt>
                <c:pt idx="383">
                  <c:v>631.032201901245</c:v>
                </c:pt>
                <c:pt idx="384">
                  <c:v>636.74481383975501</c:v>
                </c:pt>
                <c:pt idx="385">
                  <c:v>642.50914094440304</c:v>
                </c:pt>
                <c:pt idx="386">
                  <c:v>648.32565138254199</c:v>
                </c:pt>
                <c:pt idx="387">
                  <c:v>654.19481755975403</c:v>
                </c:pt>
                <c:pt idx="388">
                  <c:v>660.117116158214</c:v>
                </c:pt>
                <c:pt idx="389">
                  <c:v>666.09302817541095</c:v>
                </c:pt>
                <c:pt idx="390">
                  <c:v>672.12303896320896</c:v>
                </c:pt>
                <c:pt idx="391">
                  <c:v>678.20763826727102</c:v>
                </c:pt>
                <c:pt idx="392">
                  <c:v>684.34732026682798</c:v>
                </c:pt>
                <c:pt idx="393">
                  <c:v>690.542583614823</c:v>
                </c:pt>
                <c:pt idx="394">
                  <c:v>696.79393147840597</c:v>
                </c:pt>
                <c:pt idx="395">
                  <c:v>703.10187157980101</c:v>
                </c:pt>
                <c:pt idx="396">
                  <c:v>709.46691623754396</c:v>
                </c:pt>
                <c:pt idx="397">
                  <c:v>715.88958240808995</c:v>
                </c:pt>
                <c:pt idx="398">
                  <c:v>722.37039172780101</c:v>
                </c:pt>
                <c:pt idx="399">
                  <c:v>728.90987055531104</c:v>
                </c:pt>
                <c:pt idx="400">
                  <c:v>735.50855001427703</c:v>
                </c:pt>
                <c:pt idx="401">
                  <c:v>742.16696603651496</c:v>
                </c:pt>
                <c:pt idx="402">
                  <c:v>748.88565940552803</c:v>
                </c:pt>
                <c:pt idx="403">
                  <c:v>755.66517580042705</c:v>
                </c:pt>
                <c:pt idx="404">
                  <c:v>762.50606584024899</c:v>
                </c:pt>
                <c:pt idx="405">
                  <c:v>769.40888512868105</c:v>
                </c:pt>
                <c:pt idx="406">
                  <c:v>776.37419429917702</c:v>
                </c:pt>
                <c:pt idx="407">
                  <c:v>783.40255906050299</c:v>
                </c:pt>
                <c:pt idx="408">
                  <c:v>790.49455024267104</c:v>
                </c:pt>
                <c:pt idx="409">
                  <c:v>797.65074384331103</c:v>
                </c:pt>
                <c:pt idx="410">
                  <c:v>804.87172107444303</c:v>
                </c:pt>
                <c:pt idx="411">
                  <c:v>812.15806840969105</c:v>
                </c:pt>
                <c:pt idx="412">
                  <c:v>819.510377631908</c:v>
                </c:pt>
                <c:pt idx="413">
                  <c:v>826.92924588124197</c:v>
                </c:pt>
                <c:pt idx="414">
                  <c:v>834.41527570363598</c:v>
                </c:pt>
                <c:pt idx="415">
                  <c:v>841.96907509976495</c:v>
                </c:pt>
                <c:pt idx="416">
                  <c:v>849.59125757441404</c:v>
                </c:pt>
                <c:pt idx="417">
                  <c:v>857.28244218630903</c:v>
                </c:pt>
                <c:pt idx="418">
                  <c:v>865.04325359839402</c:v>
                </c:pt>
                <c:pt idx="419">
                  <c:v>872.87432212856504</c:v>
                </c:pt>
                <c:pt idx="420">
                  <c:v>880.77628380086401</c:v>
                </c:pt>
                <c:pt idx="421">
                  <c:v>888.74978039713505</c:v>
                </c:pt>
                <c:pt idx="422">
                  <c:v>896.79545950914803</c:v>
                </c:pt>
                <c:pt idx="423">
                  <c:v>904.91397459119605</c:v>
                </c:pt>
                <c:pt idx="424">
                  <c:v>913.10598501316701</c:v>
                </c:pt>
                <c:pt idx="425">
                  <c:v>921.37215611409397</c:v>
                </c:pt>
                <c:pt idx="426">
                  <c:v>929.71315925619899</c:v>
                </c:pt>
                <c:pt idx="427">
                  <c:v>938.12967187941399</c:v>
                </c:pt>
                <c:pt idx="428">
                  <c:v>946.62237755640103</c:v>
                </c:pt>
                <c:pt idx="429">
                  <c:v>955.19196604807598</c:v>
                </c:pt>
                <c:pt idx="430">
                  <c:v>963.83913335962404</c:v>
                </c:pt>
                <c:pt idx="431">
                  <c:v>972.564581797031</c:v>
                </c:pt>
                <c:pt idx="432">
                  <c:v>981.36902002412296</c:v>
                </c:pt>
                <c:pt idx="433">
                  <c:v>990.25316312012103</c:v>
                </c:pt>
                <c:pt idx="434">
                  <c:v>999.21773263772002</c:v>
                </c:pt>
                <c:pt idx="435">
                  <c:v>1008.26345666169</c:v>
                </c:pt>
                <c:pt idx="436">
                  <c:v>1017.39106986801</c:v>
                </c:pt>
                <c:pt idx="437">
                  <c:v>1026.6013135835501</c:v>
                </c:pt>
                <c:pt idx="438">
                  <c:v>1035.8949358462401</c:v>
                </c:pt>
                <c:pt idx="439">
                  <c:v>1045.2726914658899</c:v>
                </c:pt>
                <c:pt idx="440">
                  <c:v>1054.7353420854199</c:v>
                </c:pt>
                <c:pt idx="441">
                  <c:v>1064.2836562427799</c:v>
                </c:pt>
                <c:pt idx="442">
                  <c:v>1073.91840943334</c:v>
                </c:pt>
                <c:pt idx="443">
                  <c:v>1083.64038417287</c:v>
                </c:pt>
                <c:pt idx="444">
                  <c:v>1093.4503700611101</c:v>
                </c:pt>
                <c:pt idx="445">
                  <c:v>1103.3491638459</c:v>
                </c:pt>
                <c:pt idx="446">
                  <c:v>1113.33756948786</c:v>
                </c:pt>
                <c:pt idx="447">
                  <c:v>1123.4163982257401</c:v>
                </c:pt>
                <c:pt idx="448">
                  <c:v>1133.5864686422501</c:v>
                </c:pt>
                <c:pt idx="449">
                  <c:v>1143.8486067305901</c:v>
                </c:pt>
                <c:pt idx="450">
                  <c:v>1154.2036459614999</c:v>
                </c:pt>
                <c:pt idx="451">
                  <c:v>1164.6524273509899</c:v>
                </c:pt>
                <c:pt idx="452">
                  <c:v>1175.19579952859</c:v>
                </c:pt>
                <c:pt idx="453">
                  <c:v>1185.8346188063499</c:v>
                </c:pt>
                <c:pt idx="454">
                  <c:v>1196.56974924832</c:v>
                </c:pt>
                <c:pt idx="455">
                  <c:v>1207.4020627407499</c:v>
                </c:pt>
                <c:pt idx="456">
                  <c:v>1218.33243906293</c:v>
                </c:pt>
                <c:pt idx="457">
                  <c:v>1229.3617659586</c:v>
                </c:pt>
                <c:pt idx="458">
                  <c:v>1240.4909392080899</c:v>
                </c:pt>
                <c:pt idx="459">
                  <c:v>1251.72086270103</c:v>
                </c:pt>
                <c:pt idx="460">
                  <c:v>1263.0524485098099</c:v>
                </c:pt>
                <c:pt idx="461">
                  <c:v>1274.48661696362</c:v>
                </c:pt>
                <c:pt idx="462">
                  <c:v>1286.02429672323</c:v>
                </c:pt>
                <c:pt idx="463">
                  <c:v>1297.66642485638</c:v>
                </c:pt>
                <c:pt idx="464">
                  <c:v>1309.41394691389</c:v>
                </c:pt>
                <c:pt idx="465">
                  <c:v>1321.2678170065001</c:v>
                </c:pt>
                <c:pt idx="466">
                  <c:v>1333.2289978823101</c:v>
                </c:pt>
                <c:pt idx="467">
                  <c:v>1345.29846100499</c:v>
                </c:pt>
                <c:pt idx="468">
                  <c:v>1357.4771866326901</c:v>
                </c:pt>
                <c:pt idx="469">
                  <c:v>1369.7661638976299</c:v>
                </c:pt>
                <c:pt idx="470">
                  <c:v>1382.16639088648</c:v>
                </c:pt>
                <c:pt idx="471">
                  <c:v>1394.67887472137</c:v>
                </c:pt>
                <c:pt idx="472">
                  <c:v>1407.3046316417201</c:v>
                </c:pt>
                <c:pt idx="473">
                  <c:v>1420.04468708678</c:v>
                </c:pt>
                <c:pt idx="474">
                  <c:v>1432.9000757788699</c:v>
                </c:pt>
                <c:pt idx="475">
                  <c:v>1445.87184180749</c:v>
                </c:pt>
                <c:pt idx="476">
                  <c:v>1458.9610387140499</c:v>
                </c:pt>
                <c:pt idx="477">
                  <c:v>1472.16872957747</c:v>
                </c:pt>
                <c:pt idx="478">
                  <c:v>1485.4959871005401</c:v>
                </c:pt>
                <c:pt idx="479">
                  <c:v>1498.94389369699</c:v>
                </c:pt>
                <c:pt idx="480">
                  <c:v>1512.51354157944</c:v>
                </c:pt>
                <c:pt idx="481">
                  <c:v>1526.20603284811</c:v>
                </c:pt>
                <c:pt idx="482">
                  <c:v>1540.0224795803199</c:v>
                </c:pt>
                <c:pt idx="483">
                  <c:v>1553.96400392078</c:v>
                </c:pt>
                <c:pt idx="484">
                  <c:v>1568.0317381728</c:v>
                </c:pt>
                <c:pt idx="485">
                  <c:v>1582.2268248901801</c:v>
                </c:pt>
                <c:pt idx="486">
                  <c:v>1596.55041697005</c:v>
                </c:pt>
                <c:pt idx="487">
                  <c:v>1611.0036777465</c:v>
                </c:pt>
                <c:pt idx="488">
                  <c:v>1625.58778108505</c:v>
                </c:pt>
                <c:pt idx="489">
                  <c:v>1640.3039114779899</c:v>
                </c:pt>
                <c:pt idx="490">
                  <c:v>1655.15326414059</c:v>
                </c:pt>
                <c:pt idx="491">
                  <c:v>1670.1370451082</c:v>
                </c:pt>
                <c:pt idx="492">
                  <c:v>1685.2564713341301</c:v>
                </c:pt>
                <c:pt idx="493">
                  <c:v>1700.5127707885599</c:v>
                </c:pt>
                <c:pt idx="494">
                  <c:v>1715.90718255824</c:v>
                </c:pt>
                <c:pt idx="495">
                  <c:v>1731.44095694712</c:v>
                </c:pt>
                <c:pt idx="496">
                  <c:v>1747.1153555779399</c:v>
                </c:pt>
                <c:pt idx="497">
                  <c:v>1762.9316514946199</c:v>
                </c:pt>
                <c:pt idx="498">
                  <c:v>1778.8911292657499</c:v>
                </c:pt>
                <c:pt idx="499">
                  <c:v>1794.9950850888199</c:v>
                </c:pt>
                <c:pt idx="500">
                  <c:v>1811.24482689557</c:v>
                </c:pt>
                <c:pt idx="501">
                  <c:v>1827.64167445821</c:v>
                </c:pt>
                <c:pt idx="502">
                  <c:v>1844.1869594965499</c:v>
                </c:pt>
                <c:pt idx="503">
                  <c:v>1860.8820257862301</c:v>
                </c:pt>
                <c:pt idx="504">
                  <c:v>1877.7282292678201</c:v>
                </c:pt>
                <c:pt idx="505">
                  <c:v>1894.7269381569599</c:v>
                </c:pt>
                <c:pt idx="506">
                  <c:v>1911.8795330554699</c:v>
                </c:pt>
                <c:pt idx="507">
                  <c:v>1929.1874070635199</c:v>
                </c:pt>
                <c:pt idx="508">
                  <c:v>1946.6519658927</c:v>
                </c:pt>
                <c:pt idx="509">
                  <c:v>1964.27462798027</c:v>
                </c:pt>
                <c:pt idx="510">
                  <c:v>1982.0568246043199</c:v>
                </c:pt>
                <c:pt idx="511">
                  <c:v>2000</c:v>
                </c:pt>
              </c:numCache>
            </c:numRef>
          </c:xVal>
          <c:yVal>
            <c:numRef>
              <c:f>'Sweep Data_36'!$J$5:$J$516</c:f>
              <c:numCache>
                <c:formatCode>General</c:formatCode>
                <c:ptCount val="512"/>
                <c:pt idx="0">
                  <c:v>-0.12708562354529818</c:v>
                </c:pt>
                <c:pt idx="1">
                  <c:v>-0.49039969266340222</c:v>
                </c:pt>
                <c:pt idx="2">
                  <c:v>-0.15711254665630037</c:v>
                </c:pt>
                <c:pt idx="3">
                  <c:v>-0.32933508856320159</c:v>
                </c:pt>
                <c:pt idx="4">
                  <c:v>-0.30333243077109984</c:v>
                </c:pt>
                <c:pt idx="5">
                  <c:v>-0.26138991590129734</c:v>
                </c:pt>
                <c:pt idx="6">
                  <c:v>-0.30406711365069938</c:v>
                </c:pt>
                <c:pt idx="7">
                  <c:v>-0.12212407290909866</c:v>
                </c:pt>
                <c:pt idx="8">
                  <c:v>-0.21549160979889947</c:v>
                </c:pt>
                <c:pt idx="9">
                  <c:v>-0.14012220184210022</c:v>
                </c:pt>
                <c:pt idx="10">
                  <c:v>-0.15187001411339907</c:v>
                </c:pt>
                <c:pt idx="11">
                  <c:v>-9.3212023730018245E-3</c:v>
                </c:pt>
                <c:pt idx="12">
                  <c:v>-0.1167514940969987</c:v>
                </c:pt>
                <c:pt idx="13">
                  <c:v>-0.12076571864920282</c:v>
                </c:pt>
                <c:pt idx="14">
                  <c:v>-4.8073564587301831E-2</c:v>
                </c:pt>
                <c:pt idx="15">
                  <c:v>-9.2489554520014394E-3</c:v>
                </c:pt>
                <c:pt idx="16">
                  <c:v>-0.3254458972462011</c:v>
                </c:pt>
                <c:pt idx="17">
                  <c:v>-9.1374058750798071E-2</c:v>
                </c:pt>
                <c:pt idx="18">
                  <c:v>-7.1691068780200595E-2</c:v>
                </c:pt>
                <c:pt idx="19">
                  <c:v>-0.24375262848170109</c:v>
                </c:pt>
                <c:pt idx="20">
                  <c:v>0.10294794034469845</c:v>
                </c:pt>
                <c:pt idx="21">
                  <c:v>-0.11858505000920161</c:v>
                </c:pt>
                <c:pt idx="22">
                  <c:v>-3.7596472648100843E-2</c:v>
                </c:pt>
                <c:pt idx="23">
                  <c:v>-0.15773192571539951</c:v>
                </c:pt>
                <c:pt idx="24">
                  <c:v>-0.18259393475140229</c:v>
                </c:pt>
                <c:pt idx="25">
                  <c:v>-5.6251663306099431E-2</c:v>
                </c:pt>
                <c:pt idx="26">
                  <c:v>-2.0650339079999469E-3</c:v>
                </c:pt>
                <c:pt idx="27">
                  <c:v>-0.11154233452319673</c:v>
                </c:pt>
                <c:pt idx="28">
                  <c:v>1.0680956214198289E-2</c:v>
                </c:pt>
                <c:pt idx="29">
                  <c:v>8.0131549836501392E-2</c:v>
                </c:pt>
                <c:pt idx="30">
                  <c:v>-0.11844231597759958</c:v>
                </c:pt>
                <c:pt idx="31">
                  <c:v>-2.4792885314898427E-2</c:v>
                </c:pt>
                <c:pt idx="32">
                  <c:v>-0.15869734875979802</c:v>
                </c:pt>
                <c:pt idx="33">
                  <c:v>-9.2385093507999727E-2</c:v>
                </c:pt>
                <c:pt idx="34">
                  <c:v>1.4797119878799947E-2</c:v>
                </c:pt>
                <c:pt idx="35">
                  <c:v>-0.10204660572309976</c:v>
                </c:pt>
                <c:pt idx="36">
                  <c:v>-8.9239741297198805E-2</c:v>
                </c:pt>
                <c:pt idx="37">
                  <c:v>-3.201619506600295E-2</c:v>
                </c:pt>
                <c:pt idx="38">
                  <c:v>5.2108163256008311E-3</c:v>
                </c:pt>
                <c:pt idx="39">
                  <c:v>-3.8607447883599377E-2</c:v>
                </c:pt>
                <c:pt idx="40">
                  <c:v>-0.1227627220317018</c:v>
                </c:pt>
                <c:pt idx="41">
                  <c:v>-0.17797170985999955</c:v>
                </c:pt>
                <c:pt idx="42">
                  <c:v>-0.20937000118619764</c:v>
                </c:pt>
                <c:pt idx="43">
                  <c:v>-0.10521304431830103</c:v>
                </c:pt>
                <c:pt idx="44">
                  <c:v>-0.17334670107250005</c:v>
                </c:pt>
                <c:pt idx="45">
                  <c:v>-8.7204695971099255E-2</c:v>
                </c:pt>
                <c:pt idx="46">
                  <c:v>-6.0432543119297577E-2</c:v>
                </c:pt>
                <c:pt idx="47">
                  <c:v>-0.27629508164410055</c:v>
                </c:pt>
                <c:pt idx="48">
                  <c:v>-0.10024106637819941</c:v>
                </c:pt>
                <c:pt idx="49">
                  <c:v>-0.26785522910970272</c:v>
                </c:pt>
                <c:pt idx="50">
                  <c:v>-0.1073215231691016</c:v>
                </c:pt>
                <c:pt idx="51">
                  <c:v>-6.9473961067501477E-2</c:v>
                </c:pt>
                <c:pt idx="52">
                  <c:v>-0.28093647504789843</c:v>
                </c:pt>
                <c:pt idx="53">
                  <c:v>-0.29527909382009909</c:v>
                </c:pt>
                <c:pt idx="54">
                  <c:v>-0.27396193616469944</c:v>
                </c:pt>
                <c:pt idx="55">
                  <c:v>-0.158258482749698</c:v>
                </c:pt>
                <c:pt idx="56">
                  <c:v>-0.26011756233289773</c:v>
                </c:pt>
                <c:pt idx="57">
                  <c:v>-0.15971549837230015</c:v>
                </c:pt>
                <c:pt idx="58">
                  <c:v>-0.19782262709099996</c:v>
                </c:pt>
                <c:pt idx="59">
                  <c:v>-0.16578718953619997</c:v>
                </c:pt>
                <c:pt idx="60">
                  <c:v>-0.30488844999199927</c:v>
                </c:pt>
                <c:pt idx="61">
                  <c:v>-0.22486665161470043</c:v>
                </c:pt>
                <c:pt idx="62">
                  <c:v>-0.30013204367689994</c:v>
                </c:pt>
                <c:pt idx="63">
                  <c:v>-0.25045859634479939</c:v>
                </c:pt>
                <c:pt idx="64">
                  <c:v>-0.23216160119639895</c:v>
                </c:pt>
                <c:pt idx="65">
                  <c:v>-0.21929639933070177</c:v>
                </c:pt>
                <c:pt idx="66">
                  <c:v>-0.1634445604743</c:v>
                </c:pt>
                <c:pt idx="67">
                  <c:v>-0.18506953123349845</c:v>
                </c:pt>
                <c:pt idx="68">
                  <c:v>-0.13545868540889927</c:v>
                </c:pt>
                <c:pt idx="69">
                  <c:v>-9.3520774837099196E-2</c:v>
                </c:pt>
                <c:pt idx="70">
                  <c:v>-9.6241156807700179E-2</c:v>
                </c:pt>
                <c:pt idx="71">
                  <c:v>-0.13933185596459907</c:v>
                </c:pt>
                <c:pt idx="72">
                  <c:v>-0.12041906131469915</c:v>
                </c:pt>
                <c:pt idx="73">
                  <c:v>-0.14748671274730185</c:v>
                </c:pt>
                <c:pt idx="74">
                  <c:v>-0.22855598148780132</c:v>
                </c:pt>
                <c:pt idx="75">
                  <c:v>-7.8833686738100539E-2</c:v>
                </c:pt>
                <c:pt idx="76">
                  <c:v>-0.12991753198929956</c:v>
                </c:pt>
                <c:pt idx="77">
                  <c:v>-0.12250665089590029</c:v>
                </c:pt>
                <c:pt idx="78">
                  <c:v>-0.11582478308589828</c:v>
                </c:pt>
                <c:pt idx="79">
                  <c:v>-0.15581171203340105</c:v>
                </c:pt>
                <c:pt idx="80">
                  <c:v>-0.10546647666129871</c:v>
                </c:pt>
                <c:pt idx="81">
                  <c:v>-0.14286703009670276</c:v>
                </c:pt>
                <c:pt idx="82">
                  <c:v>-0.17771450190459959</c:v>
                </c:pt>
                <c:pt idx="83">
                  <c:v>-0.14904443549220048</c:v>
                </c:pt>
                <c:pt idx="84">
                  <c:v>-0.21839166878740102</c:v>
                </c:pt>
                <c:pt idx="85">
                  <c:v>-0.19349383510510165</c:v>
                </c:pt>
                <c:pt idx="86">
                  <c:v>-0.2276149897795996</c:v>
                </c:pt>
                <c:pt idx="87">
                  <c:v>-0.18991740260799972</c:v>
                </c:pt>
                <c:pt idx="88">
                  <c:v>-0.17009148131889873</c:v>
                </c:pt>
                <c:pt idx="89">
                  <c:v>-0.10767529913270124</c:v>
                </c:pt>
                <c:pt idx="90">
                  <c:v>-0.13625833687759936</c:v>
                </c:pt>
                <c:pt idx="91">
                  <c:v>-0.15895770908790041</c:v>
                </c:pt>
                <c:pt idx="92">
                  <c:v>-0.11843286393939678</c:v>
                </c:pt>
                <c:pt idx="93">
                  <c:v>-9.2745819738002666E-2</c:v>
                </c:pt>
                <c:pt idx="94">
                  <c:v>-5.4917519258300018E-2</c:v>
                </c:pt>
                <c:pt idx="95">
                  <c:v>3.4461566217025563E-3</c:v>
                </c:pt>
                <c:pt idx="96">
                  <c:v>7.3025370463998485E-2</c:v>
                </c:pt>
                <c:pt idx="97">
                  <c:v>1.2583257073700338E-2</c:v>
                </c:pt>
                <c:pt idx="98">
                  <c:v>7.1614374550101445E-2</c:v>
                </c:pt>
                <c:pt idx="99">
                  <c:v>3.5921293735974302E-3</c:v>
                </c:pt>
                <c:pt idx="100">
                  <c:v>1.8324031121697004E-2</c:v>
                </c:pt>
                <c:pt idx="101">
                  <c:v>-9.5469137539598847E-2</c:v>
                </c:pt>
                <c:pt idx="102">
                  <c:v>5.0412320292100077E-2</c:v>
                </c:pt>
                <c:pt idx="103">
                  <c:v>-6.9487512586498212E-2</c:v>
                </c:pt>
                <c:pt idx="104">
                  <c:v>-9.3059395453000349E-2</c:v>
                </c:pt>
                <c:pt idx="105">
                  <c:v>-2.6341334518900084E-2</c:v>
                </c:pt>
                <c:pt idx="106">
                  <c:v>-5.0061381422999318E-2</c:v>
                </c:pt>
                <c:pt idx="107">
                  <c:v>-8.1123478127199888E-2</c:v>
                </c:pt>
                <c:pt idx="108">
                  <c:v>-8.2650253325599721E-2</c:v>
                </c:pt>
                <c:pt idx="109">
                  <c:v>-0.1077870614288976</c:v>
                </c:pt>
                <c:pt idx="110">
                  <c:v>-0.1013056512747994</c:v>
                </c:pt>
                <c:pt idx="111">
                  <c:v>-0.10305544398779887</c:v>
                </c:pt>
                <c:pt idx="112">
                  <c:v>-6.3383656556400325E-2</c:v>
                </c:pt>
                <c:pt idx="113">
                  <c:v>-0.12921532955299853</c:v>
                </c:pt>
                <c:pt idx="114">
                  <c:v>-0.14405803329890077</c:v>
                </c:pt>
                <c:pt idx="115">
                  <c:v>-0.14677577091019955</c:v>
                </c:pt>
                <c:pt idx="116">
                  <c:v>-8.4355374815700657E-2</c:v>
                </c:pt>
                <c:pt idx="117">
                  <c:v>-5.5239384619298448E-2</c:v>
                </c:pt>
                <c:pt idx="118">
                  <c:v>-7.3180988815202852E-2</c:v>
                </c:pt>
                <c:pt idx="119">
                  <c:v>-9.4282649333401025E-2</c:v>
                </c:pt>
                <c:pt idx="120">
                  <c:v>-8.1349971549300903E-2</c:v>
                </c:pt>
                <c:pt idx="121">
                  <c:v>-7.0121444825698376E-2</c:v>
                </c:pt>
                <c:pt idx="122">
                  <c:v>-0.13559753264350149</c:v>
                </c:pt>
                <c:pt idx="123">
                  <c:v>-8.7801415371799862E-2</c:v>
                </c:pt>
                <c:pt idx="124">
                  <c:v>-3.6275665454500228E-2</c:v>
                </c:pt>
                <c:pt idx="125">
                  <c:v>-4.2501520081600574E-2</c:v>
                </c:pt>
                <c:pt idx="126">
                  <c:v>-1.9018633551798558E-2</c:v>
                </c:pt>
                <c:pt idx="127">
                  <c:v>-7.114927818849992E-2</c:v>
                </c:pt>
                <c:pt idx="128">
                  <c:v>-5.7979161152200476E-2</c:v>
                </c:pt>
                <c:pt idx="129">
                  <c:v>-3.919350257439902E-2</c:v>
                </c:pt>
                <c:pt idx="130">
                  <c:v>-9.1130261179699801E-2</c:v>
                </c:pt>
                <c:pt idx="131">
                  <c:v>-6.8710442648502124E-2</c:v>
                </c:pt>
                <c:pt idx="132">
                  <c:v>-9.8169812498401399E-2</c:v>
                </c:pt>
                <c:pt idx="133">
                  <c:v>-7.0176404558598193E-2</c:v>
                </c:pt>
                <c:pt idx="134">
                  <c:v>-2.8583986024198538E-2</c:v>
                </c:pt>
                <c:pt idx="135">
                  <c:v>-2.8135016674099234E-2</c:v>
                </c:pt>
                <c:pt idx="136">
                  <c:v>-4.3416977521300026E-2</c:v>
                </c:pt>
                <c:pt idx="137">
                  <c:v>-6.8995243612700818E-2</c:v>
                </c:pt>
                <c:pt idx="138">
                  <c:v>-2.5677496431800506E-2</c:v>
                </c:pt>
                <c:pt idx="139">
                  <c:v>-3.5113053894001212E-2</c:v>
                </c:pt>
                <c:pt idx="140">
                  <c:v>-3.1521461427900022E-2</c:v>
                </c:pt>
                <c:pt idx="141">
                  <c:v>-4.0990929443498914E-2</c:v>
                </c:pt>
                <c:pt idx="142">
                  <c:v>-8.4813081650299438E-2</c:v>
                </c:pt>
                <c:pt idx="143">
                  <c:v>-3.6183737067698729E-2</c:v>
                </c:pt>
                <c:pt idx="144">
                  <c:v>-5.746562261209931E-2</c:v>
                </c:pt>
                <c:pt idx="145">
                  <c:v>-4.3981054294999211E-2</c:v>
                </c:pt>
                <c:pt idx="146">
                  <c:v>-4.865504230679818E-2</c:v>
                </c:pt>
                <c:pt idx="147">
                  <c:v>-6.7628521334597735E-2</c:v>
                </c:pt>
                <c:pt idx="148">
                  <c:v>-9.2702257688099365E-2</c:v>
                </c:pt>
                <c:pt idx="149">
                  <c:v>-4.9506755346701681E-2</c:v>
                </c:pt>
                <c:pt idx="150">
                  <c:v>-4.3368212230600278E-2</c:v>
                </c:pt>
                <c:pt idx="151">
                  <c:v>-2.4827877944598953E-2</c:v>
                </c:pt>
                <c:pt idx="152">
                  <c:v>-6.6174815626801831E-2</c:v>
                </c:pt>
                <c:pt idx="153">
                  <c:v>-7.4710048217500713E-2</c:v>
                </c:pt>
                <c:pt idx="154">
                  <c:v>-7.6307199513099278E-2</c:v>
                </c:pt>
                <c:pt idx="155">
                  <c:v>-6.2493506806500676E-2</c:v>
                </c:pt>
                <c:pt idx="156">
                  <c:v>-6.7728339107102187E-2</c:v>
                </c:pt>
                <c:pt idx="157">
                  <c:v>-6.3693181160800805E-2</c:v>
                </c:pt>
                <c:pt idx="158">
                  <c:v>-6.6719926636800153E-2</c:v>
                </c:pt>
                <c:pt idx="159">
                  <c:v>-5.4250656182897927E-2</c:v>
                </c:pt>
                <c:pt idx="160">
                  <c:v>-6.2925391232802497E-2</c:v>
                </c:pt>
                <c:pt idx="161">
                  <c:v>-5.9662282899900276E-2</c:v>
                </c:pt>
                <c:pt idx="162">
                  <c:v>-4.2763673047399919E-2</c:v>
                </c:pt>
                <c:pt idx="163">
                  <c:v>-1.0915358224799832E-2</c:v>
                </c:pt>
                <c:pt idx="164">
                  <c:v>-8.3739770862010232E-3</c:v>
                </c:pt>
                <c:pt idx="165">
                  <c:v>-5.0339354685995374E-3</c:v>
                </c:pt>
                <c:pt idx="166">
                  <c:v>5.9685198960011121E-3</c:v>
                </c:pt>
                <c:pt idx="167">
                  <c:v>1.1099555405799322E-2</c:v>
                </c:pt>
                <c:pt idx="168">
                  <c:v>2.6809080572899546E-2</c:v>
                </c:pt>
                <c:pt idx="169">
                  <c:v>1.0762420256597238E-2</c:v>
                </c:pt>
                <c:pt idx="170">
                  <c:v>-1.1816271923098753E-2</c:v>
                </c:pt>
                <c:pt idx="171">
                  <c:v>-3.346055949150184E-2</c:v>
                </c:pt>
                <c:pt idx="172">
                  <c:v>-5.7012673823098936E-2</c:v>
                </c:pt>
                <c:pt idx="173">
                  <c:v>-9.2736512788299308E-2</c:v>
                </c:pt>
                <c:pt idx="174">
                  <c:v>-0.15051831403340188</c:v>
                </c:pt>
                <c:pt idx="175">
                  <c:v>-0.18511019348060032</c:v>
                </c:pt>
                <c:pt idx="176">
                  <c:v>-0.21205203046769938</c:v>
                </c:pt>
                <c:pt idx="177">
                  <c:v>-0.25781658998899815</c:v>
                </c:pt>
                <c:pt idx="178">
                  <c:v>-0.28610087502820036</c:v>
                </c:pt>
                <c:pt idx="179">
                  <c:v>-0.3072065531804995</c:v>
                </c:pt>
                <c:pt idx="180">
                  <c:v>-2.0986562564963016</c:v>
                </c:pt>
                <c:pt idx="181">
                  <c:v>-0.39262129484230002</c:v>
                </c:pt>
                <c:pt idx="182">
                  <c:v>-0.42092076609399953</c:v>
                </c:pt>
                <c:pt idx="183">
                  <c:v>-0.4291096588437</c:v>
                </c:pt>
                <c:pt idx="184">
                  <c:v>-0.45073418364849971</c:v>
                </c:pt>
                <c:pt idx="185">
                  <c:v>-0.4174388037475012</c:v>
                </c:pt>
                <c:pt idx="186">
                  <c:v>-0.41048185114399871</c:v>
                </c:pt>
                <c:pt idx="187">
                  <c:v>-0.35267127137120013</c:v>
                </c:pt>
                <c:pt idx="188">
                  <c:v>-0.27655072851399964</c:v>
                </c:pt>
                <c:pt idx="189">
                  <c:v>-0.15405570210799979</c:v>
                </c:pt>
                <c:pt idx="190">
                  <c:v>-1.5955623254896523E-2</c:v>
                </c:pt>
                <c:pt idx="191">
                  <c:v>0.17854563147619729</c:v>
                </c:pt>
                <c:pt idx="192">
                  <c:v>0.34187090178160062</c:v>
                </c:pt>
                <c:pt idx="193">
                  <c:v>0.42457426666610232</c:v>
                </c:pt>
                <c:pt idx="194">
                  <c:v>0.45278016332079929</c:v>
                </c:pt>
                <c:pt idx="195">
                  <c:v>0.45117326947819691</c:v>
                </c:pt>
                <c:pt idx="196">
                  <c:v>0.41378175871339806</c:v>
                </c:pt>
                <c:pt idx="197">
                  <c:v>0.36563487957229768</c:v>
                </c:pt>
                <c:pt idx="198">
                  <c:v>0.33327202699349812</c:v>
                </c:pt>
                <c:pt idx="199">
                  <c:v>0.294022134503102</c:v>
                </c:pt>
                <c:pt idx="200">
                  <c:v>0.28266004947239765</c:v>
                </c:pt>
                <c:pt idx="201">
                  <c:v>0.28037688856710119</c:v>
                </c:pt>
                <c:pt idx="202">
                  <c:v>0.24900076202930066</c:v>
                </c:pt>
                <c:pt idx="203">
                  <c:v>0.23467833612729905</c:v>
                </c:pt>
                <c:pt idx="204">
                  <c:v>0.2341513769489012</c:v>
                </c:pt>
                <c:pt idx="205">
                  <c:v>0.20963265314640012</c:v>
                </c:pt>
                <c:pt idx="206">
                  <c:v>0.16975423113069965</c:v>
                </c:pt>
                <c:pt idx="207">
                  <c:v>0.15862779823359929</c:v>
                </c:pt>
                <c:pt idx="208">
                  <c:v>0.13178447407860006</c:v>
                </c:pt>
                <c:pt idx="209">
                  <c:v>0.10326904827400085</c:v>
                </c:pt>
                <c:pt idx="210">
                  <c:v>7.6522010349300729E-2</c:v>
                </c:pt>
                <c:pt idx="211">
                  <c:v>6.2330879140098716E-2</c:v>
                </c:pt>
                <c:pt idx="212">
                  <c:v>4.6222495649001161E-2</c:v>
                </c:pt>
                <c:pt idx="213">
                  <c:v>0.16617678466580088</c:v>
                </c:pt>
                <c:pt idx="214">
                  <c:v>2.7082887742299278E-2</c:v>
                </c:pt>
                <c:pt idx="215">
                  <c:v>1.83659965533991E-2</c:v>
                </c:pt>
                <c:pt idx="216">
                  <c:v>-1.1454151904004561E-3</c:v>
                </c:pt>
                <c:pt idx="217">
                  <c:v>-9.4455694572403104E-2</c:v>
                </c:pt>
                <c:pt idx="218">
                  <c:v>-0.186189766725402</c:v>
                </c:pt>
                <c:pt idx="219">
                  <c:v>-0.31164366241929997</c:v>
                </c:pt>
                <c:pt idx="220">
                  <c:v>-0.43221021321619801</c:v>
                </c:pt>
                <c:pt idx="221">
                  <c:v>-0.52589712159819868</c:v>
                </c:pt>
                <c:pt idx="222">
                  <c:v>-0.59988423011670022</c:v>
                </c:pt>
                <c:pt idx="223">
                  <c:v>-0.68884414926300153</c:v>
                </c:pt>
                <c:pt idx="224">
                  <c:v>-0.74305174484439718</c:v>
                </c:pt>
                <c:pt idx="225">
                  <c:v>-0.86263300613839888</c:v>
                </c:pt>
                <c:pt idx="226">
                  <c:v>-0.95709186419649939</c:v>
                </c:pt>
                <c:pt idx="227">
                  <c:v>-1.1037048819034005</c:v>
                </c:pt>
                <c:pt idx="228">
                  <c:v>-1.2000673367572965</c:v>
                </c:pt>
                <c:pt idx="229">
                  <c:v>-1.2665499608581001</c:v>
                </c:pt>
                <c:pt idx="230">
                  <c:v>-1.3597935096294016</c:v>
                </c:pt>
                <c:pt idx="231">
                  <c:v>-1.4768389339155981</c:v>
                </c:pt>
                <c:pt idx="232">
                  <c:v>-1.6233133454345037</c:v>
                </c:pt>
                <c:pt idx="233">
                  <c:v>-1.7522005020774003</c:v>
                </c:pt>
                <c:pt idx="234">
                  <c:v>-1.8957331835425038</c:v>
                </c:pt>
                <c:pt idx="235">
                  <c:v>-1.8841191466128038</c:v>
                </c:pt>
                <c:pt idx="236">
                  <c:v>-1.6389722333380021</c:v>
                </c:pt>
                <c:pt idx="237">
                  <c:v>-0.91097365170229949</c:v>
                </c:pt>
                <c:pt idx="238">
                  <c:v>0.65302077675160319</c:v>
                </c:pt>
                <c:pt idx="239">
                  <c:v>2.7780924483988017</c:v>
                </c:pt>
                <c:pt idx="240">
                  <c:v>4.6678074052197012</c:v>
                </c:pt>
                <c:pt idx="241">
                  <c:v>5.9014573765205967</c:v>
                </c:pt>
                <c:pt idx="242">
                  <c:v>6.2714862250079015</c:v>
                </c:pt>
                <c:pt idx="243">
                  <c:v>6.3390006498015978</c:v>
                </c:pt>
                <c:pt idx="244">
                  <c:v>5.9293543202582981</c:v>
                </c:pt>
                <c:pt idx="245">
                  <c:v>5.8296020837442981</c:v>
                </c:pt>
                <c:pt idx="246">
                  <c:v>5.5249300278502034</c:v>
                </c:pt>
                <c:pt idx="247">
                  <c:v>5.2855503803607959</c:v>
                </c:pt>
                <c:pt idx="248">
                  <c:v>4.9105874781939036</c:v>
                </c:pt>
                <c:pt idx="249">
                  <c:v>4.4151439881888948</c:v>
                </c:pt>
                <c:pt idx="250">
                  <c:v>3.2336546694419965</c:v>
                </c:pt>
                <c:pt idx="251">
                  <c:v>2.1879847844900979</c:v>
                </c:pt>
                <c:pt idx="252">
                  <c:v>-3.1446858554639974</c:v>
                </c:pt>
                <c:pt idx="253">
                  <c:v>-0.17177607249539761</c:v>
                </c:pt>
                <c:pt idx="254">
                  <c:v>-1.2075922986145997</c:v>
                </c:pt>
                <c:pt idx="255">
                  <c:v>-1.6999831998966997</c:v>
                </c:pt>
                <c:pt idx="256">
                  <c:v>-1.5477223625254979</c:v>
                </c:pt>
                <c:pt idx="257">
                  <c:v>-1.3775592180281961</c:v>
                </c:pt>
                <c:pt idx="258">
                  <c:v>-0.97783337092459988</c:v>
                </c:pt>
                <c:pt idx="259">
                  <c:v>-0.90352496329169441</c:v>
                </c:pt>
                <c:pt idx="260">
                  <c:v>-0.63553028551760349</c:v>
                </c:pt>
                <c:pt idx="261">
                  <c:v>-0.48965356560210438</c:v>
                </c:pt>
                <c:pt idx="262">
                  <c:v>-0.55317384418789572</c:v>
                </c:pt>
                <c:pt idx="263">
                  <c:v>-0.53278728539459763</c:v>
                </c:pt>
                <c:pt idx="264">
                  <c:v>-0.80895572381189851</c:v>
                </c:pt>
                <c:pt idx="265">
                  <c:v>-0.7483346814995997</c:v>
                </c:pt>
                <c:pt idx="266">
                  <c:v>-0.71646397701690034</c:v>
                </c:pt>
                <c:pt idx="267">
                  <c:v>-0.63946802952929716</c:v>
                </c:pt>
                <c:pt idx="268">
                  <c:v>-0.55872084031079794</c:v>
                </c:pt>
                <c:pt idx="269">
                  <c:v>-0.6678187136419993</c:v>
                </c:pt>
                <c:pt idx="270">
                  <c:v>-0.38533349103029835</c:v>
                </c:pt>
                <c:pt idx="271">
                  <c:v>-0.35155125580120128</c:v>
                </c:pt>
                <c:pt idx="272">
                  <c:v>-0.338948773843601</c:v>
                </c:pt>
                <c:pt idx="273">
                  <c:v>-0.25966881315920176</c:v>
                </c:pt>
                <c:pt idx="274">
                  <c:v>-0.21364083144079871</c:v>
                </c:pt>
                <c:pt idx="275">
                  <c:v>-0.13847624538620096</c:v>
                </c:pt>
                <c:pt idx="276">
                  <c:v>-8.9256047664399318E-2</c:v>
                </c:pt>
                <c:pt idx="277">
                  <c:v>-7.2748571309400489E-2</c:v>
                </c:pt>
                <c:pt idx="278">
                  <c:v>-4.3344912778998435E-2</c:v>
                </c:pt>
                <c:pt idx="279">
                  <c:v>-2.1557159833697881E-2</c:v>
                </c:pt>
                <c:pt idx="280">
                  <c:v>5.3322831650994829E-3</c:v>
                </c:pt>
                <c:pt idx="281">
                  <c:v>5.3668666023497735E-2</c:v>
                </c:pt>
                <c:pt idx="282">
                  <c:v>0.13701728095579924</c:v>
                </c:pt>
                <c:pt idx="283">
                  <c:v>0.25762360872650092</c:v>
                </c:pt>
                <c:pt idx="284">
                  <c:v>0.36550677489019989</c:v>
                </c:pt>
                <c:pt idx="285">
                  <c:v>0.44924286975410155</c:v>
                </c:pt>
                <c:pt idx="286">
                  <c:v>0.53369731999569936</c:v>
                </c:pt>
                <c:pt idx="287">
                  <c:v>0.62379068839920038</c:v>
                </c:pt>
                <c:pt idx="288">
                  <c:v>0.7298266533495017</c:v>
                </c:pt>
                <c:pt idx="289">
                  <c:v>0.80719737453510021</c:v>
                </c:pt>
                <c:pt idx="290">
                  <c:v>0.90067006275839745</c:v>
                </c:pt>
                <c:pt idx="291">
                  <c:v>0.98833725719559951</c:v>
                </c:pt>
                <c:pt idx="292">
                  <c:v>1.1040995815945998</c:v>
                </c:pt>
                <c:pt idx="293">
                  <c:v>1.2380608797690016</c:v>
                </c:pt>
                <c:pt idx="294">
                  <c:v>1.4040456375822998</c:v>
                </c:pt>
                <c:pt idx="295">
                  <c:v>1.5928304460476994</c:v>
                </c:pt>
                <c:pt idx="296">
                  <c:v>1.8176583830643978</c:v>
                </c:pt>
                <c:pt idx="297">
                  <c:v>2.1072485757801012</c:v>
                </c:pt>
                <c:pt idx="298">
                  <c:v>2.4527211728760001</c:v>
                </c:pt>
                <c:pt idx="299">
                  <c:v>2.8588512624761009</c:v>
                </c:pt>
                <c:pt idx="300">
                  <c:v>3.331584020459001</c:v>
                </c:pt>
                <c:pt idx="301">
                  <c:v>3.8655992320709025</c:v>
                </c:pt>
                <c:pt idx="302">
                  <c:v>4.3781741737574009</c:v>
                </c:pt>
                <c:pt idx="303">
                  <c:v>4.5618752484139016</c:v>
                </c:pt>
                <c:pt idx="304">
                  <c:v>3.8925268665931974</c:v>
                </c:pt>
                <c:pt idx="305">
                  <c:v>2.1716681729547993</c:v>
                </c:pt>
                <c:pt idx="306">
                  <c:v>8.1955217489984022E-3</c:v>
                </c:pt>
                <c:pt idx="307">
                  <c:v>-1.7656289174339008</c:v>
                </c:pt>
                <c:pt idx="308">
                  <c:v>-2.8081567208565019</c:v>
                </c:pt>
                <c:pt idx="309">
                  <c:v>-3.2373840569665013</c:v>
                </c:pt>
                <c:pt idx="310">
                  <c:v>-3.3327501628793996</c:v>
                </c:pt>
                <c:pt idx="311">
                  <c:v>-3.2693616396491976</c:v>
                </c:pt>
                <c:pt idx="312">
                  <c:v>-3.1586132531873012</c:v>
                </c:pt>
                <c:pt idx="313">
                  <c:v>-3.0159663160259989</c:v>
                </c:pt>
                <c:pt idx="314">
                  <c:v>-2.8807727798877991</c:v>
                </c:pt>
                <c:pt idx="315">
                  <c:v>-2.7639288569657019</c:v>
                </c:pt>
                <c:pt idx="316">
                  <c:v>-2.6587231570415</c:v>
                </c:pt>
                <c:pt idx="317">
                  <c:v>-2.5778561025861002</c:v>
                </c:pt>
                <c:pt idx="318">
                  <c:v>-2.5109418532235992</c:v>
                </c:pt>
                <c:pt idx="319">
                  <c:v>-2.4522962006716007</c:v>
                </c:pt>
                <c:pt idx="320">
                  <c:v>-2.3959507987009019</c:v>
                </c:pt>
                <c:pt idx="321">
                  <c:v>-2.3525395361120012</c:v>
                </c:pt>
                <c:pt idx="322">
                  <c:v>-2.3097018780760976</c:v>
                </c:pt>
                <c:pt idx="323">
                  <c:v>-2.2734243118359991</c:v>
                </c:pt>
                <c:pt idx="324">
                  <c:v>-2.2487535898522992</c:v>
                </c:pt>
                <c:pt idx="325">
                  <c:v>-2.2351897683848989</c:v>
                </c:pt>
                <c:pt idx="326">
                  <c:v>-2.2329683486217995</c:v>
                </c:pt>
                <c:pt idx="327">
                  <c:v>-2.2436505792041999</c:v>
                </c:pt>
                <c:pt idx="328">
                  <c:v>-2.2658935497711994</c:v>
                </c:pt>
                <c:pt idx="329">
                  <c:v>-2.3021190612043014</c:v>
                </c:pt>
                <c:pt idx="330">
                  <c:v>-2.3442962417491024</c:v>
                </c:pt>
                <c:pt idx="331">
                  <c:v>-2.3887966369433009</c:v>
                </c:pt>
                <c:pt idx="332">
                  <c:v>-2.4324262544331994</c:v>
                </c:pt>
                <c:pt idx="333">
                  <c:v>-2.4800430756917997</c:v>
                </c:pt>
                <c:pt idx="334">
                  <c:v>-2.5255955222844975</c:v>
                </c:pt>
                <c:pt idx="335">
                  <c:v>-2.5751626478974003</c:v>
                </c:pt>
                <c:pt idx="336">
                  <c:v>-2.6536048319475984</c:v>
                </c:pt>
                <c:pt idx="337">
                  <c:v>-2.7384774104642986</c:v>
                </c:pt>
                <c:pt idx="338">
                  <c:v>-2.8420898472579985</c:v>
                </c:pt>
                <c:pt idx="339">
                  <c:v>-2.969469368475302</c:v>
                </c:pt>
                <c:pt idx="340">
                  <c:v>-3.0978766384984002</c:v>
                </c:pt>
                <c:pt idx="341">
                  <c:v>-3.2401184473753002</c:v>
                </c:pt>
                <c:pt idx="342">
                  <c:v>-3.3905446962362014</c:v>
                </c:pt>
                <c:pt idx="343">
                  <c:v>-3.5598785766686021</c:v>
                </c:pt>
                <c:pt idx="344">
                  <c:v>-3.7592821262363998</c:v>
                </c:pt>
                <c:pt idx="345">
                  <c:v>-3.9793219937863</c:v>
                </c:pt>
                <c:pt idx="346">
                  <c:v>-4.2239877950015003</c:v>
                </c:pt>
                <c:pt idx="347">
                  <c:v>-4.5005629483261007</c:v>
                </c:pt>
                <c:pt idx="348">
                  <c:v>-4.8274895919844401</c:v>
                </c:pt>
                <c:pt idx="349">
                  <c:v>-5.2119021514559396</c:v>
                </c:pt>
                <c:pt idx="350">
                  <c:v>-5.6635334168930003</c:v>
                </c:pt>
                <c:pt idx="351">
                  <c:v>-6.2125131873476107</c:v>
                </c:pt>
                <c:pt idx="352">
                  <c:v>-6.832601179200811</c:v>
                </c:pt>
                <c:pt idx="353">
                  <c:v>-7.6082722817110291</c:v>
                </c:pt>
                <c:pt idx="354">
                  <c:v>-8.5176325637940487</c:v>
                </c:pt>
                <c:pt idx="355">
                  <c:v>-9.4851987077212687</c:v>
                </c:pt>
                <c:pt idx="356">
                  <c:v>-10.061926171770111</c:v>
                </c:pt>
                <c:pt idx="357">
                  <c:v>-9.4924217645222804</c:v>
                </c:pt>
                <c:pt idx="358">
                  <c:v>-7.3624451154426502</c:v>
                </c:pt>
                <c:pt idx="359">
                  <c:v>-4.2807037838901332</c:v>
                </c:pt>
                <c:pt idx="360">
                  <c:v>-0.88661633793289996</c:v>
                </c:pt>
                <c:pt idx="361">
                  <c:v>2.3854621588293172</c:v>
                </c:pt>
                <c:pt idx="362">
                  <c:v>5.1510725176366696</c:v>
                </c:pt>
                <c:pt idx="363">
                  <c:v>6.7876959764791005</c:v>
                </c:pt>
                <c:pt idx="364">
                  <c:v>7.1437728315093203</c:v>
                </c:pt>
                <c:pt idx="365">
                  <c:v>6.7165525731489977</c:v>
                </c:pt>
                <c:pt idx="366">
                  <c:v>6.0268810214612607</c:v>
                </c:pt>
                <c:pt idx="367">
                  <c:v>5.3135678060287796</c:v>
                </c:pt>
                <c:pt idx="368">
                  <c:v>4.6908226527941093</c:v>
                </c:pt>
                <c:pt idx="369">
                  <c:v>4.1540066300241394</c:v>
                </c:pt>
                <c:pt idx="370">
                  <c:v>3.6913697688278795</c:v>
                </c:pt>
                <c:pt idx="371">
                  <c:v>3.2891020329970404</c:v>
                </c:pt>
                <c:pt idx="372">
                  <c:v>2.9360581464044202</c:v>
                </c:pt>
                <c:pt idx="373">
                  <c:v>2.61444832424041</c:v>
                </c:pt>
                <c:pt idx="374">
                  <c:v>2.3652601703746203</c:v>
                </c:pt>
                <c:pt idx="375">
                  <c:v>2.13476690254533</c:v>
                </c:pt>
                <c:pt idx="376">
                  <c:v>1.9461492114979997</c:v>
                </c:pt>
                <c:pt idx="377">
                  <c:v>1.8005396407147014</c:v>
                </c:pt>
                <c:pt idx="378">
                  <c:v>1.7043822746717012</c:v>
                </c:pt>
                <c:pt idx="379">
                  <c:v>1.6276078418941999</c:v>
                </c:pt>
                <c:pt idx="380">
                  <c:v>1.5337017173653997</c:v>
                </c:pt>
                <c:pt idx="381">
                  <c:v>1.4090774555739003</c:v>
                </c:pt>
                <c:pt idx="382">
                  <c:v>1.2514523040039993</c:v>
                </c:pt>
                <c:pt idx="383">
                  <c:v>1.0993549233447997</c:v>
                </c:pt>
                <c:pt idx="384">
                  <c:v>0.97874072500199993</c:v>
                </c:pt>
                <c:pt idx="385">
                  <c:v>0.88040894045349916</c:v>
                </c:pt>
                <c:pt idx="386">
                  <c:v>0.80145685308129977</c:v>
                </c:pt>
                <c:pt idx="387">
                  <c:v>0.74335943719260023</c:v>
                </c:pt>
                <c:pt idx="388">
                  <c:v>0.6906784690288994</c:v>
                </c:pt>
                <c:pt idx="389">
                  <c:v>0.6274913909070996</c:v>
                </c:pt>
                <c:pt idx="390">
                  <c:v>0.57967458858150067</c:v>
                </c:pt>
                <c:pt idx="391">
                  <c:v>0.55257336328000051</c:v>
                </c:pt>
                <c:pt idx="392">
                  <c:v>0.51670917510170078</c:v>
                </c:pt>
                <c:pt idx="393">
                  <c:v>0.48050553508709903</c:v>
                </c:pt>
                <c:pt idx="394">
                  <c:v>0.44944620591360085</c:v>
                </c:pt>
                <c:pt idx="395">
                  <c:v>0.43280277546569934</c:v>
                </c:pt>
                <c:pt idx="396">
                  <c:v>0.40246346228980023</c:v>
                </c:pt>
                <c:pt idx="397">
                  <c:v>0.37180889056419986</c:v>
                </c:pt>
                <c:pt idx="398">
                  <c:v>0.33900880692480051</c:v>
                </c:pt>
                <c:pt idx="399">
                  <c:v>0.29984288797139946</c:v>
                </c:pt>
                <c:pt idx="400">
                  <c:v>0.25722042317230098</c:v>
                </c:pt>
                <c:pt idx="401">
                  <c:v>0.21860132882010141</c:v>
                </c:pt>
                <c:pt idx="402">
                  <c:v>0.17409440788510011</c:v>
                </c:pt>
                <c:pt idx="403">
                  <c:v>0.12964790185560027</c:v>
                </c:pt>
                <c:pt idx="404">
                  <c:v>8.9263704004599376E-2</c:v>
                </c:pt>
                <c:pt idx="405">
                  <c:v>4.6945823774299456E-2</c:v>
                </c:pt>
                <c:pt idx="406">
                  <c:v>5.4053077369964342E-4</c:v>
                </c:pt>
                <c:pt idx="407">
                  <c:v>-5.0551950596199546E-2</c:v>
                </c:pt>
                <c:pt idx="408">
                  <c:v>-9.4893660168100524E-2</c:v>
                </c:pt>
                <c:pt idx="409">
                  <c:v>-0.1301415747921002</c:v>
                </c:pt>
                <c:pt idx="410">
                  <c:v>-0.15403587465829993</c:v>
                </c:pt>
                <c:pt idx="411">
                  <c:v>-0.16663075826270024</c:v>
                </c:pt>
                <c:pt idx="412">
                  <c:v>-0.18105785333090019</c:v>
                </c:pt>
                <c:pt idx="413">
                  <c:v>-0.15963511520260099</c:v>
                </c:pt>
                <c:pt idx="414">
                  <c:v>-0.12278145099140048</c:v>
                </c:pt>
                <c:pt idx="415">
                  <c:v>-9.2050669285399067E-2</c:v>
                </c:pt>
                <c:pt idx="416">
                  <c:v>-9.2969156088900107E-2</c:v>
                </c:pt>
                <c:pt idx="417">
                  <c:v>-0.11608739496289999</c:v>
                </c:pt>
                <c:pt idx="418">
                  <c:v>-0.16139467048590106</c:v>
                </c:pt>
                <c:pt idx="419">
                  <c:v>-0.21646152537249996</c:v>
                </c:pt>
                <c:pt idx="420">
                  <c:v>-0.26931827238350081</c:v>
                </c:pt>
                <c:pt idx="421">
                  <c:v>-0.28209865641700027</c:v>
                </c:pt>
                <c:pt idx="422">
                  <c:v>-0.37443380292170048</c:v>
                </c:pt>
                <c:pt idx="423">
                  <c:v>-0.47436174124509911</c:v>
                </c:pt>
                <c:pt idx="424">
                  <c:v>-0.56741067563685021</c:v>
                </c:pt>
                <c:pt idx="425">
                  <c:v>-0.63761937897278997</c:v>
                </c:pt>
                <c:pt idx="426">
                  <c:v>-0.74331255227961002</c:v>
                </c:pt>
                <c:pt idx="427">
                  <c:v>-0.84998600202754027</c:v>
                </c:pt>
                <c:pt idx="428">
                  <c:v>-0.95990187832989982</c:v>
                </c:pt>
                <c:pt idx="429">
                  <c:v>-1.0938538603944998</c:v>
                </c:pt>
                <c:pt idx="430">
                  <c:v>-1.22181130810214</c:v>
                </c:pt>
                <c:pt idx="431">
                  <c:v>-1.4541610880179894</c:v>
                </c:pt>
                <c:pt idx="432">
                  <c:v>-1.5983526200767897</c:v>
                </c:pt>
                <c:pt idx="433">
                  <c:v>-1.6560294586711901</c:v>
                </c:pt>
                <c:pt idx="434">
                  <c:v>-1.4419744343716288</c:v>
                </c:pt>
                <c:pt idx="435">
                  <c:v>-0.57110510224773092</c:v>
                </c:pt>
                <c:pt idx="436">
                  <c:v>0.66768727952713913</c:v>
                </c:pt>
                <c:pt idx="437">
                  <c:v>1.5128992796121872</c:v>
                </c:pt>
                <c:pt idx="438">
                  <c:v>1.7134239758647949</c:v>
                </c:pt>
                <c:pt idx="439">
                  <c:v>1.6108063227830698</c:v>
                </c:pt>
                <c:pt idx="440">
                  <c:v>1.3678975917783895</c:v>
                </c:pt>
                <c:pt idx="441">
                  <c:v>1.1895696895700003</c:v>
                </c:pt>
                <c:pt idx="442">
                  <c:v>1.0150552073447496</c:v>
                </c:pt>
                <c:pt idx="443">
                  <c:v>0.8751245921491897</c:v>
                </c:pt>
                <c:pt idx="444">
                  <c:v>0.7561978501354103</c:v>
                </c:pt>
                <c:pt idx="445">
                  <c:v>0.66347782213302953</c:v>
                </c:pt>
                <c:pt idx="446">
                  <c:v>0.58316979505883992</c:v>
                </c:pt>
                <c:pt idx="447">
                  <c:v>0.51271752291172046</c:v>
                </c:pt>
                <c:pt idx="448">
                  <c:v>0.47124154015808983</c:v>
                </c:pt>
                <c:pt idx="449">
                  <c:v>0.41855968468416016</c:v>
                </c:pt>
                <c:pt idx="450">
                  <c:v>0.39660150260314886</c:v>
                </c:pt>
                <c:pt idx="451">
                  <c:v>0.38399095712230036</c:v>
                </c:pt>
                <c:pt idx="452">
                  <c:v>0.40278820994903874</c:v>
                </c:pt>
                <c:pt idx="453">
                  <c:v>0.46325620767166065</c:v>
                </c:pt>
                <c:pt idx="454">
                  <c:v>0.51029317508108996</c:v>
                </c:pt>
                <c:pt idx="455">
                  <c:v>0.46809740288223978</c:v>
                </c:pt>
                <c:pt idx="456">
                  <c:v>0.40172191055234041</c:v>
                </c:pt>
                <c:pt idx="457">
                  <c:v>0.36266140340065967</c:v>
                </c:pt>
                <c:pt idx="458">
                  <c:v>0.33301319892470982</c:v>
                </c:pt>
                <c:pt idx="459">
                  <c:v>0.30021391250267992</c:v>
                </c:pt>
                <c:pt idx="460">
                  <c:v>0.26359609487030955</c:v>
                </c:pt>
                <c:pt idx="461">
                  <c:v>0.24117917124555976</c:v>
                </c:pt>
                <c:pt idx="462">
                  <c:v>0.22403344513442036</c:v>
                </c:pt>
                <c:pt idx="463">
                  <c:v>0.24582013713934003</c:v>
                </c:pt>
                <c:pt idx="464">
                  <c:v>0.31642519635072031</c:v>
                </c:pt>
                <c:pt idx="465">
                  <c:v>0.35660803921371009</c:v>
                </c:pt>
                <c:pt idx="466">
                  <c:v>0.30884355165196009</c:v>
                </c:pt>
                <c:pt idx="467">
                  <c:v>0.26045171555817959</c:v>
                </c:pt>
                <c:pt idx="468">
                  <c:v>0.25643754634795002</c:v>
                </c:pt>
                <c:pt idx="469">
                  <c:v>0.20284857800078981</c:v>
                </c:pt>
                <c:pt idx="470">
                  <c:v>0.14255306120392941</c:v>
                </c:pt>
                <c:pt idx="471">
                  <c:v>0.12802927410863063</c:v>
                </c:pt>
                <c:pt idx="472">
                  <c:v>0.20015002719843</c:v>
                </c:pt>
                <c:pt idx="473">
                  <c:v>0.2839315874309003</c:v>
                </c:pt>
                <c:pt idx="474">
                  <c:v>0.38716875097378978</c:v>
                </c:pt>
                <c:pt idx="475">
                  <c:v>0.47984802309145014</c:v>
                </c:pt>
                <c:pt idx="476">
                  <c:v>0.5763115000999699</c:v>
                </c:pt>
                <c:pt idx="477">
                  <c:v>0.53340818962026981</c:v>
                </c:pt>
                <c:pt idx="478">
                  <c:v>0.22316060518628023</c:v>
                </c:pt>
                <c:pt idx="479">
                  <c:v>-0.37070536102093055</c:v>
                </c:pt>
                <c:pt idx="480">
                  <c:v>-1.1848316120842002</c:v>
                </c:pt>
                <c:pt idx="481">
                  <c:v>-2.0926512694334303</c:v>
                </c:pt>
                <c:pt idx="482">
                  <c:v>-2.9573814003119807</c:v>
                </c:pt>
                <c:pt idx="483">
                  <c:v>-3.6441641437191699</c:v>
                </c:pt>
                <c:pt idx="484">
                  <c:v>-4.1042265966890099</c:v>
                </c:pt>
                <c:pt idx="485">
                  <c:v>-4.0711555244809592</c:v>
                </c:pt>
                <c:pt idx="486">
                  <c:v>-2.8051541000148994</c:v>
                </c:pt>
                <c:pt idx="487">
                  <c:v>-1.1343450029582289</c:v>
                </c:pt>
                <c:pt idx="488">
                  <c:v>-1.1065599129168007</c:v>
                </c:pt>
                <c:pt idx="489">
                  <c:v>-1.9266863775623992</c:v>
                </c:pt>
                <c:pt idx="490">
                  <c:v>-3.240262820177799</c:v>
                </c:pt>
                <c:pt idx="491">
                  <c:v>-4.2448315032838995</c:v>
                </c:pt>
                <c:pt idx="492">
                  <c:v>-1.9851142682912997</c:v>
                </c:pt>
                <c:pt idx="493">
                  <c:v>1.1800866621042001</c:v>
                </c:pt>
                <c:pt idx="494">
                  <c:v>2.2186052478311993</c:v>
                </c:pt>
                <c:pt idx="495">
                  <c:v>2.2846003490009998</c:v>
                </c:pt>
                <c:pt idx="496">
                  <c:v>2.1187647190409997</c:v>
                </c:pt>
                <c:pt idx="497">
                  <c:v>1.9232161347184</c:v>
                </c:pt>
                <c:pt idx="498">
                  <c:v>1.7389583075198995</c:v>
                </c:pt>
                <c:pt idx="499">
                  <c:v>1.5231945022644009</c:v>
                </c:pt>
                <c:pt idx="500">
                  <c:v>1.2812937721836999</c:v>
                </c:pt>
                <c:pt idx="501">
                  <c:v>1.0701673138776986</c:v>
                </c:pt>
                <c:pt idx="502">
                  <c:v>0.94989494021909948</c:v>
                </c:pt>
                <c:pt idx="503">
                  <c:v>0.89102976275719925</c:v>
                </c:pt>
                <c:pt idx="504">
                  <c:v>0.84771976892689871</c:v>
                </c:pt>
                <c:pt idx="505">
                  <c:v>0.80022736903939951</c:v>
                </c:pt>
                <c:pt idx="506">
                  <c:v>0.8080365515976986</c:v>
                </c:pt>
                <c:pt idx="507">
                  <c:v>0.85468814029973039</c:v>
                </c:pt>
                <c:pt idx="508">
                  <c:v>0.86689703200888069</c:v>
                </c:pt>
                <c:pt idx="509">
                  <c:v>0.85173577209354967</c:v>
                </c:pt>
                <c:pt idx="510">
                  <c:v>0.85722394488275988</c:v>
                </c:pt>
                <c:pt idx="511">
                  <c:v>0.93442609750504957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D41D-4C07-9EDF-035566FC7490}"/>
            </c:ext>
          </c:extLst>
        </c:ser>
        <c:ser>
          <c:idx val="2"/>
          <c:order val="1"/>
          <c:tx>
            <c:v>80% Empty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330"/>
              <c:layout>
                <c:manualLayout>
                  <c:x val="-5.3688141923436065E-2"/>
                  <c:y val="6.85871056241425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41D-4C07-9EDF-035566FC7490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6336744671621928E-2"/>
                      <c:h val="2.7712791045152278E-2"/>
                    </c:manualLayout>
                  </c15:layout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'Sweep Data_36'!$A$5:$A$516</c:f>
              <c:numCache>
                <c:formatCode>General</c:formatCode>
                <c:ptCount val="512"/>
                <c:pt idx="0">
                  <c:v>20</c:v>
                </c:pt>
                <c:pt idx="1">
                  <c:v>20.181056114768701</c:v>
                </c:pt>
                <c:pt idx="2">
                  <c:v>20.3637512953722</c:v>
                </c:pt>
                <c:pt idx="3">
                  <c:v>20.548100379954999</c:v>
                </c:pt>
                <c:pt idx="4">
                  <c:v>20.734118340988701</c:v>
                </c:pt>
                <c:pt idx="5">
                  <c:v>20.921820286487399</c:v>
                </c:pt>
                <c:pt idx="6">
                  <c:v>21.111221461235399</c:v>
                </c:pt>
                <c:pt idx="7">
                  <c:v>21.302337248025101</c:v>
                </c:pt>
                <c:pt idx="8">
                  <c:v>21.495183168906099</c:v>
                </c:pt>
                <c:pt idx="9">
                  <c:v>21.689774886446301</c:v>
                </c:pt>
                <c:pt idx="10">
                  <c:v>21.8861282050037</c:v>
                </c:pt>
                <c:pt idx="11">
                  <c:v>22.084259072010202</c:v>
                </c:pt>
                <c:pt idx="12">
                  <c:v>22.284183579266401</c:v>
                </c:pt>
                <c:pt idx="13">
                  <c:v>22.485917964249101</c:v>
                </c:pt>
                <c:pt idx="14">
                  <c:v>22.689478611429902</c:v>
                </c:pt>
                <c:pt idx="15">
                  <c:v>22.894882053605599</c:v>
                </c:pt>
                <c:pt idx="16">
                  <c:v>23.102144973241298</c:v>
                </c:pt>
                <c:pt idx="17">
                  <c:v>23.311284203825199</c:v>
                </c:pt>
                <c:pt idx="18">
                  <c:v>23.5223167312359</c:v>
                </c:pt>
                <c:pt idx="19">
                  <c:v>23.735259695121801</c:v>
                </c:pt>
                <c:pt idx="20">
                  <c:v>23.950130390293001</c:v>
                </c:pt>
                <c:pt idx="21">
                  <c:v>24.166946268126601</c:v>
                </c:pt>
                <c:pt idx="22">
                  <c:v>24.385724937983099</c:v>
                </c:pt>
                <c:pt idx="23">
                  <c:v>24.6064841686376</c:v>
                </c:pt>
                <c:pt idx="24">
                  <c:v>24.829241889722201</c:v>
                </c:pt>
                <c:pt idx="25">
                  <c:v>25.054016193182498</c:v>
                </c:pt>
                <c:pt idx="26">
                  <c:v>25.280825334747</c:v>
                </c:pt>
                <c:pt idx="27">
                  <c:v>25.509687735409798</c:v>
                </c:pt>
                <c:pt idx="28">
                  <c:v>25.740621982926701</c:v>
                </c:pt>
                <c:pt idx="29">
                  <c:v>25.973646833324601</c:v>
                </c:pt>
                <c:pt idx="30">
                  <c:v>26.2087812124255</c:v>
                </c:pt>
                <c:pt idx="31">
                  <c:v>26.446044217382699</c:v>
                </c:pt>
                <c:pt idx="32">
                  <c:v>26.685455118232799</c:v>
                </c:pt>
                <c:pt idx="33">
                  <c:v>26.927033359459902</c:v>
                </c:pt>
                <c:pt idx="34">
                  <c:v>27.170798561575499</c:v>
                </c:pt>
                <c:pt idx="35">
                  <c:v>27.416770522711602</c:v>
                </c:pt>
                <c:pt idx="36">
                  <c:v>27.664969220229001</c:v>
                </c:pt>
                <c:pt idx="37">
                  <c:v>27.915414812339598</c:v>
                </c:pt>
                <c:pt idx="38">
                  <c:v>28.168127639743599</c:v>
                </c:pt>
                <c:pt idx="39">
                  <c:v>28.423128227281602</c:v>
                </c:pt>
                <c:pt idx="40">
                  <c:v>28.680437285601901</c:v>
                </c:pt>
                <c:pt idx="41">
                  <c:v>28.9400757128418</c:v>
                </c:pt>
                <c:pt idx="42">
                  <c:v>29.202064596325801</c:v>
                </c:pt>
                <c:pt idx="43">
                  <c:v>29.466425214277599</c:v>
                </c:pt>
                <c:pt idx="44">
                  <c:v>29.733179037548599</c:v>
                </c:pt>
                <c:pt idx="45">
                  <c:v>30.002347731361699</c:v>
                </c:pt>
                <c:pt idx="46">
                  <c:v>30.2739531570708</c:v>
                </c:pt>
                <c:pt idx="47">
                  <c:v>30.548017373936201</c:v>
                </c:pt>
                <c:pt idx="48">
                  <c:v>30.824562640916898</c:v>
                </c:pt>
                <c:pt idx="49">
                  <c:v>31.1036114184773</c:v>
                </c:pt>
                <c:pt idx="50">
                  <c:v>31.385186370412601</c:v>
                </c:pt>
                <c:pt idx="51">
                  <c:v>31.669310365688599</c:v>
                </c:pt>
                <c:pt idx="52">
                  <c:v>31.956006480299401</c:v>
                </c:pt>
                <c:pt idx="53">
                  <c:v>32.245297999141798</c:v>
                </c:pt>
                <c:pt idx="54">
                  <c:v>32.537208417906001</c:v>
                </c:pt>
                <c:pt idx="55">
                  <c:v>32.831761444984302</c:v>
                </c:pt>
                <c:pt idx="56">
                  <c:v>33.128981003396397</c:v>
                </c:pt>
                <c:pt idx="57">
                  <c:v>33.428891232732497</c:v>
                </c:pt>
                <c:pt idx="58">
                  <c:v>33.731516491113801</c:v>
                </c:pt>
                <c:pt idx="59">
                  <c:v>34.036881357170699</c:v>
                </c:pt>
                <c:pt idx="60">
                  <c:v>34.345010632039298</c:v>
                </c:pt>
                <c:pt idx="61">
                  <c:v>34.655929341375703</c:v>
                </c:pt>
                <c:pt idx="62">
                  <c:v>34.969662737388198</c:v>
                </c:pt>
                <c:pt idx="63">
                  <c:v>35.286236300888397</c:v>
                </c:pt>
                <c:pt idx="64">
                  <c:v>35.605675743360898</c:v>
                </c:pt>
                <c:pt idx="65">
                  <c:v>35.928007009051299</c:v>
                </c:pt>
                <c:pt idx="66">
                  <c:v>36.253256277073397</c:v>
                </c:pt>
                <c:pt idx="67">
                  <c:v>36.581449963535498</c:v>
                </c:pt>
                <c:pt idx="68">
                  <c:v>36.912614723685699</c:v>
                </c:pt>
                <c:pt idx="69">
                  <c:v>37.246777454076998</c:v>
                </c:pt>
                <c:pt idx="70">
                  <c:v>37.583965294751501</c:v>
                </c:pt>
                <c:pt idx="71">
                  <c:v>37.924205631444998</c:v>
                </c:pt>
                <c:pt idx="72">
                  <c:v>38.267526097811</c:v>
                </c:pt>
                <c:pt idx="73">
                  <c:v>38.613954577664998</c:v>
                </c:pt>
                <c:pt idx="74">
                  <c:v>38.963519207249398</c:v>
                </c:pt>
                <c:pt idx="75">
                  <c:v>39.316248377518498</c:v>
                </c:pt>
                <c:pt idx="76">
                  <c:v>39.672170736444301</c:v>
                </c:pt>
                <c:pt idx="77">
                  <c:v>40.031315191343403</c:v>
                </c:pt>
                <c:pt idx="78">
                  <c:v>40.393710911224701</c:v>
                </c:pt>
                <c:pt idx="79">
                  <c:v>40.759387329158599</c:v>
                </c:pt>
                <c:pt idx="80">
                  <c:v>41.128374144667099</c:v>
                </c:pt>
                <c:pt idx="81">
                  <c:v>41.5007013261365</c:v>
                </c:pt>
                <c:pt idx="82">
                  <c:v>41.876399113250898</c:v>
                </c:pt>
                <c:pt idx="83">
                  <c:v>42.255498019448403</c:v>
                </c:pt>
                <c:pt idx="84">
                  <c:v>42.6380288343993</c:v>
                </c:pt>
                <c:pt idx="85">
                  <c:v>43.024022626506998</c:v>
                </c:pt>
                <c:pt idx="86">
                  <c:v>43.413510745430798</c:v>
                </c:pt>
                <c:pt idx="87">
                  <c:v>43.806524824632703</c:v>
                </c:pt>
                <c:pt idx="88">
                  <c:v>44.203096783946101</c:v>
                </c:pt>
                <c:pt idx="89">
                  <c:v>44.6032588321685</c:v>
                </c:pt>
                <c:pt idx="90">
                  <c:v>45.007043469677299</c:v>
                </c:pt>
                <c:pt idx="91">
                  <c:v>45.414483491069603</c:v>
                </c:pt>
                <c:pt idx="92">
                  <c:v>45.825611987825702</c:v>
                </c:pt>
                <c:pt idx="93">
                  <c:v>46.240462350996502</c:v>
                </c:pt>
                <c:pt idx="94">
                  <c:v>46.659068273915501</c:v>
                </c:pt>
                <c:pt idx="95">
                  <c:v>47.081463754935697</c:v>
                </c:pt>
                <c:pt idx="96">
                  <c:v>47.507683100190299</c:v>
                </c:pt>
                <c:pt idx="97">
                  <c:v>47.937760926379603</c:v>
                </c:pt>
                <c:pt idx="98">
                  <c:v>48.371732163581697</c:v>
                </c:pt>
                <c:pt idx="99">
                  <c:v>48.809632058090301</c:v>
                </c:pt>
                <c:pt idx="100">
                  <c:v>49.251496175276699</c:v>
                </c:pt>
                <c:pt idx="101">
                  <c:v>49.6973604024788</c:v>
                </c:pt>
                <c:pt idx="102">
                  <c:v>50.147260951915499</c:v>
                </c:pt>
                <c:pt idx="103">
                  <c:v>50.601234363627903</c:v>
                </c:pt>
                <c:pt idx="104">
                  <c:v>51.059317508446902</c:v>
                </c:pt>
                <c:pt idx="105">
                  <c:v>51.521547590988</c:v>
                </c:pt>
                <c:pt idx="106">
                  <c:v>51.9879621526728</c:v>
                </c:pt>
                <c:pt idx="107">
                  <c:v>52.4585990747781</c:v>
                </c:pt>
                <c:pt idx="108">
                  <c:v>52.9334965815126</c:v>
                </c:pt>
                <c:pt idx="109">
                  <c:v>53.412693243121197</c:v>
                </c:pt>
                <c:pt idx="110">
                  <c:v>53.896227979017901</c:v>
                </c:pt>
                <c:pt idx="111">
                  <c:v>54.3841400609464</c:v>
                </c:pt>
                <c:pt idx="112">
                  <c:v>54.876469116170099</c:v>
                </c:pt>
                <c:pt idx="113">
                  <c:v>55.373255130689998</c:v>
                </c:pt>
                <c:pt idx="114">
                  <c:v>55.874538452492999</c:v>
                </c:pt>
                <c:pt idx="115">
                  <c:v>56.380359794828301</c:v>
                </c:pt>
                <c:pt idx="116">
                  <c:v>56.890760239514002</c:v>
                </c:pt>
                <c:pt idx="117">
                  <c:v>57.405781240274301</c:v>
                </c:pt>
                <c:pt idx="118">
                  <c:v>57.925464626105601</c:v>
                </c:pt>
                <c:pt idx="119">
                  <c:v>58.449852604674398</c:v>
                </c:pt>
                <c:pt idx="120">
                  <c:v>58.978987765744797</c:v>
                </c:pt>
                <c:pt idx="121">
                  <c:v>59.512913084637702</c:v>
                </c:pt>
                <c:pt idx="122">
                  <c:v>60.051671925721301</c:v>
                </c:pt>
                <c:pt idx="123">
                  <c:v>60.595308045933201</c:v>
                </c:pt>
                <c:pt idx="124">
                  <c:v>61.143865598333697</c:v>
                </c:pt>
                <c:pt idx="125">
                  <c:v>61.697389135692497</c:v>
                </c:pt>
                <c:pt idx="126">
                  <c:v>62.255923614106599</c:v>
                </c:pt>
                <c:pt idx="127">
                  <c:v>62.819514396652103</c:v>
                </c:pt>
                <c:pt idx="128">
                  <c:v>63.388207257067798</c:v>
                </c:pt>
                <c:pt idx="129">
                  <c:v>63.9620483834738</c:v>
                </c:pt>
                <c:pt idx="130">
                  <c:v>64.541084382121895</c:v>
                </c:pt>
                <c:pt idx="131">
                  <c:v>65.125362281181197</c:v>
                </c:pt>
                <c:pt idx="132">
                  <c:v>65.714929534558095</c:v>
                </c:pt>
                <c:pt idx="133">
                  <c:v>66.309834025749396</c:v>
                </c:pt>
                <c:pt idx="134">
                  <c:v>66.910124071732497</c:v>
                </c:pt>
                <c:pt idx="135">
                  <c:v>67.515848426888596</c:v>
                </c:pt>
                <c:pt idx="136">
                  <c:v>68.127056286962898</c:v>
                </c:pt>
                <c:pt idx="137">
                  <c:v>68.743797293060297</c:v>
                </c:pt>
                <c:pt idx="138">
                  <c:v>69.366121535676797</c:v>
                </c:pt>
                <c:pt idx="139">
                  <c:v>69.994079558767993</c:v>
                </c:pt>
                <c:pt idx="140">
                  <c:v>70.627722363854204</c:v>
                </c:pt>
                <c:pt idx="141">
                  <c:v>71.267101414162397</c:v>
                </c:pt>
                <c:pt idx="142">
                  <c:v>71.912268638806196</c:v>
                </c:pt>
                <c:pt idx="143">
                  <c:v>72.563276437003594</c:v>
                </c:pt>
                <c:pt idx="144">
                  <c:v>73.220177682332206</c:v>
                </c:pt>
                <c:pt idx="145">
                  <c:v>73.883025727024204</c:v>
                </c:pt>
                <c:pt idx="146">
                  <c:v>74.551874406298793</c:v>
                </c:pt>
                <c:pt idx="147">
                  <c:v>75.226778042735305</c:v>
                </c:pt>
                <c:pt idx="148">
                  <c:v>75.907791450684698</c:v>
                </c:pt>
                <c:pt idx="149">
                  <c:v>76.594969940721498</c:v>
                </c:pt>
                <c:pt idx="150">
                  <c:v>77.288369324136198</c:v>
                </c:pt>
                <c:pt idx="151">
                  <c:v>77.988045917468099</c:v>
                </c:pt>
                <c:pt idx="152">
                  <c:v>78.6940565470792</c:v>
                </c:pt>
                <c:pt idx="153">
                  <c:v>79.406458553769397</c:v>
                </c:pt>
                <c:pt idx="154">
                  <c:v>80.1253097974339</c:v>
                </c:pt>
                <c:pt idx="155">
                  <c:v>80.8506686617621</c:v>
                </c:pt>
                <c:pt idx="156">
                  <c:v>81.582594058979694</c:v>
                </c:pt>
                <c:pt idx="157">
                  <c:v>82.321145434633294</c:v>
                </c:pt>
                <c:pt idx="158">
                  <c:v>83.066382772418606</c:v>
                </c:pt>
                <c:pt idx="159">
                  <c:v>83.818366599051899</c:v>
                </c:pt>
                <c:pt idx="160">
                  <c:v>84.577157989186105</c:v>
                </c:pt>
                <c:pt idx="161">
                  <c:v>85.342818570371307</c:v>
                </c:pt>
                <c:pt idx="162">
                  <c:v>86.115410528059499</c:v>
                </c:pt>
                <c:pt idx="163">
                  <c:v>86.894996610655696</c:v>
                </c:pt>
                <c:pt idx="164">
                  <c:v>87.681640134614</c:v>
                </c:pt>
                <c:pt idx="165">
                  <c:v>88.475404989580198</c:v>
                </c:pt>
                <c:pt idx="166">
                  <c:v>89.276355643580303</c:v>
                </c:pt>
                <c:pt idx="167">
                  <c:v>90.084557148257204</c:v>
                </c:pt>
                <c:pt idx="168">
                  <c:v>90.900075144153405</c:v>
                </c:pt>
                <c:pt idx="169">
                  <c:v>91.722975866042702</c:v>
                </c:pt>
                <c:pt idx="170">
                  <c:v>92.553326148309296</c:v>
                </c:pt>
                <c:pt idx="171">
                  <c:v>93.391193430376006</c:v>
                </c:pt>
                <c:pt idx="172">
                  <c:v>94.236645762181993</c:v>
                </c:pt>
                <c:pt idx="173">
                  <c:v>95.089751809708801</c:v>
                </c:pt>
                <c:pt idx="174">
                  <c:v>95.950580860558205</c:v>
                </c:pt>
                <c:pt idx="175">
                  <c:v>96.819202829578998</c:v>
                </c:pt>
                <c:pt idx="176">
                  <c:v>97.695688264545396</c:v>
                </c:pt>
                <c:pt idx="177">
                  <c:v>98.580108351887205</c:v>
                </c:pt>
                <c:pt idx="178">
                  <c:v>99.4725349224708</c:v>
                </c:pt>
                <c:pt idx="179">
                  <c:v>100.373040457434</c:v>
                </c:pt>
                <c:pt idx="180">
                  <c:v>101.281698094071</c:v>
                </c:pt>
                <c:pt idx="181">
                  <c:v>102.19858163177599</c:v>
                </c:pt>
                <c:pt idx="182">
                  <c:v>103.123765538032</c:v>
                </c:pt>
                <c:pt idx="183">
                  <c:v>104.05732495446399</c:v>
                </c:pt>
                <c:pt idx="184">
                  <c:v>104.999335702938</c:v>
                </c:pt>
                <c:pt idx="185">
                  <c:v>105.949874291721</c:v>
                </c:pt>
                <c:pt idx="186">
                  <c:v>106.90901792169601</c:v>
                </c:pt>
                <c:pt idx="187">
                  <c:v>107.876844492628</c:v>
                </c:pt>
                <c:pt idx="188">
                  <c:v>108.853432609495</c:v>
                </c:pt>
                <c:pt idx="189">
                  <c:v>109.838861588871</c:v>
                </c:pt>
                <c:pt idx="190">
                  <c:v>110.83321146536601</c:v>
                </c:pt>
                <c:pt idx="191">
                  <c:v>111.836562998129</c:v>
                </c:pt>
                <c:pt idx="192">
                  <c:v>112.848997677406</c:v>
                </c:pt>
                <c:pt idx="193">
                  <c:v>113.870597731156</c:v>
                </c:pt>
                <c:pt idx="194">
                  <c:v>114.90144613173599</c:v>
                </c:pt>
                <c:pt idx="195">
                  <c:v>115.941626602632</c:v>
                </c:pt>
                <c:pt idx="196">
                  <c:v>116.991223625264</c:v>
                </c:pt>
                <c:pt idx="197">
                  <c:v>118.05032244584601</c:v>
                </c:pt>
                <c:pt idx="198">
                  <c:v>119.119009082308</c:v>
                </c:pt>
                <c:pt idx="199">
                  <c:v>120.197370331285</c:v>
                </c:pt>
                <c:pt idx="200">
                  <c:v>121.28549377516499</c:v>
                </c:pt>
                <c:pt idx="201">
                  <c:v>122.383467789202</c:v>
                </c:pt>
                <c:pt idx="202">
                  <c:v>123.491381548693</c:v>
                </c:pt>
                <c:pt idx="203">
                  <c:v>124.609325036225</c:v>
                </c:pt>
                <c:pt idx="204">
                  <c:v>125.737389048976</c:v>
                </c:pt>
                <c:pt idx="205">
                  <c:v>126.875665206094</c:v>
                </c:pt>
                <c:pt idx="206">
                  <c:v>128.02424595613999</c:v>
                </c:pt>
                <c:pt idx="207">
                  <c:v>129.18322458458999</c:v>
                </c:pt>
                <c:pt idx="208">
                  <c:v>130.35269522141999</c:v>
                </c:pt>
                <c:pt idx="209">
                  <c:v>131.53275284874101</c:v>
                </c:pt>
                <c:pt idx="210">
                  <c:v>132.723493308522</c:v>
                </c:pt>
                <c:pt idx="211">
                  <c:v>133.92501331037101</c:v>
                </c:pt>
                <c:pt idx="212">
                  <c:v>135.137410439387</c:v>
                </c:pt>
                <c:pt idx="213">
                  <c:v>136.36078316409001</c:v>
                </c:pt>
                <c:pt idx="214">
                  <c:v>137.59523084441599</c:v>
                </c:pt>
                <c:pt idx="215">
                  <c:v>138.84085373978499</c:v>
                </c:pt>
                <c:pt idx="216">
                  <c:v>140.09775301725</c:v>
                </c:pt>
                <c:pt idx="217">
                  <c:v>141.366030759707</c:v>
                </c:pt>
                <c:pt idx="218">
                  <c:v>142.64578997418801</c:v>
                </c:pt>
                <c:pt idx="219">
                  <c:v>143.93713460023</c:v>
                </c:pt>
                <c:pt idx="220">
                  <c:v>145.240169518313</c:v>
                </c:pt>
                <c:pt idx="221">
                  <c:v>146.55500055837999</c:v>
                </c:pt>
                <c:pt idx="222">
                  <c:v>147.881734508432</c:v>
                </c:pt>
                <c:pt idx="223">
                  <c:v>149.22047912319999</c:v>
                </c:pt>
                <c:pt idx="224">
                  <c:v>150.57134313289799</c:v>
                </c:pt>
                <c:pt idx="225">
                  <c:v>151.934436252056</c:v>
                </c:pt>
                <c:pt idx="226">
                  <c:v>153.30986918842501</c:v>
                </c:pt>
                <c:pt idx="227">
                  <c:v>154.69775365197199</c:v>
                </c:pt>
                <c:pt idx="228">
                  <c:v>156.09820236395601</c:v>
                </c:pt>
                <c:pt idx="229">
                  <c:v>157.511329066076</c:v>
                </c:pt>
                <c:pt idx="230">
                  <c:v>158.937248529714</c:v>
                </c:pt>
                <c:pt idx="231">
                  <c:v>160.376076565255</c:v>
                </c:pt>
                <c:pt idx="232">
                  <c:v>161.827930031493</c:v>
                </c:pt>
                <c:pt idx="233">
                  <c:v>163.292926845122</c:v>
                </c:pt>
                <c:pt idx="234">
                  <c:v>164.77118599031101</c:v>
                </c:pt>
                <c:pt idx="235">
                  <c:v>166.26282752837301</c:v>
                </c:pt>
                <c:pt idx="236">
                  <c:v>167.76797260751101</c:v>
                </c:pt>
                <c:pt idx="237">
                  <c:v>169.286743472658</c:v>
                </c:pt>
                <c:pt idx="238">
                  <c:v>170.81926347540801</c:v>
                </c:pt>
                <c:pt idx="239">
                  <c:v>172.36565708403401</c:v>
                </c:pt>
                <c:pt idx="240">
                  <c:v>173.92604989359401</c:v>
                </c:pt>
                <c:pt idx="241">
                  <c:v>175.50056863613401</c:v>
                </c:pt>
                <c:pt idx="242">
                  <c:v>177.089341190982</c:v>
                </c:pt>
                <c:pt idx="243">
                  <c:v>178.69249659513099</c:v>
                </c:pt>
                <c:pt idx="244">
                  <c:v>180.31016505372301</c:v>
                </c:pt>
                <c:pt idx="245">
                  <c:v>181.94247795062</c:v>
                </c:pt>
                <c:pt idx="246">
                  <c:v>183.58956785907699</c:v>
                </c:pt>
                <c:pt idx="247">
                  <c:v>185.25156855250799</c:v>
                </c:pt>
                <c:pt idx="248">
                  <c:v>186.92861501535501</c:v>
                </c:pt>
                <c:pt idx="249">
                  <c:v>188.62084345404401</c:v>
                </c:pt>
                <c:pt idx="250">
                  <c:v>190.328391308053</c:v>
                </c:pt>
                <c:pt idx="251">
                  <c:v>192.05139726107399</c:v>
                </c:pt>
                <c:pt idx="252">
                  <c:v>193.79000125227401</c:v>
                </c:pt>
                <c:pt idx="253">
                  <c:v>195.54434448766199</c:v>
                </c:pt>
                <c:pt idx="254">
                  <c:v>197.31456945155901</c:v>
                </c:pt>
                <c:pt idx="255">
                  <c:v>199.10081991816699</c:v>
                </c:pt>
                <c:pt idx="256">
                  <c:v>200.903240963249</c:v>
                </c:pt>
                <c:pt idx="257">
                  <c:v>202.72197897591201</c:v>
                </c:pt>
                <c:pt idx="258">
                  <c:v>204.55718167049201</c:v>
                </c:pt>
                <c:pt idx="259">
                  <c:v>206.40899809855699</c:v>
                </c:pt>
                <c:pt idx="260">
                  <c:v>208.27757866100899</c:v>
                </c:pt>
                <c:pt idx="261">
                  <c:v>210.163075120299</c:v>
                </c:pt>
                <c:pt idx="262">
                  <c:v>212.065640612755</c:v>
                </c:pt>
                <c:pt idx="263">
                  <c:v>213.98542966101999</c:v>
                </c:pt>
                <c:pt idx="264">
                  <c:v>215.92259818659701</c:v>
                </c:pt>
                <c:pt idx="265">
                  <c:v>217.87730352251799</c:v>
                </c:pt>
                <c:pt idx="266">
                  <c:v>219.849704426122</c:v>
                </c:pt>
                <c:pt idx="267">
                  <c:v>221.83996109194399</c:v>
                </c:pt>
                <c:pt idx="268">
                  <c:v>223.84823516473199</c:v>
                </c:pt>
                <c:pt idx="269">
                  <c:v>225.87468975256999</c:v>
                </c:pt>
                <c:pt idx="270">
                  <c:v>227.91948944012901</c:v>
                </c:pt>
                <c:pt idx="271">
                  <c:v>229.982800302035</c:v>
                </c:pt>
                <c:pt idx="272">
                  <c:v>232.06478991635001</c:v>
                </c:pt>
                <c:pt idx="273">
                  <c:v>234.16562737819399</c:v>
                </c:pt>
                <c:pt idx="274">
                  <c:v>236.28548331346801</c:v>
                </c:pt>
                <c:pt idx="275">
                  <c:v>238.424529892717</c:v>
                </c:pt>
                <c:pt idx="276">
                  <c:v>240.582940845114</c:v>
                </c:pt>
                <c:pt idx="277">
                  <c:v>242.76089147256701</c:v>
                </c:pt>
                <c:pt idx="278">
                  <c:v>244.95855866395701</c:v>
                </c:pt>
                <c:pt idx="279">
                  <c:v>247.17612090950999</c:v>
                </c:pt>
                <c:pt idx="280">
                  <c:v>249.41375831528401</c:v>
                </c:pt>
                <c:pt idx="281">
                  <c:v>251.67165261780499</c:v>
                </c:pt>
                <c:pt idx="282">
                  <c:v>253.949987198825</c:v>
                </c:pt>
                <c:pt idx="283">
                  <c:v>256.24894710021499</c:v>
                </c:pt>
                <c:pt idx="284">
                  <c:v>258.56871903899201</c:v>
                </c:pt>
                <c:pt idx="285">
                  <c:v>260.90949142248797</c:v>
                </c:pt>
                <c:pt idx="286">
                  <c:v>263.27145436364998</c:v>
                </c:pt>
                <c:pt idx="287">
                  <c:v>265.65479969647998</c:v>
                </c:pt>
                <c:pt idx="288">
                  <c:v>268.059720991615</c:v>
                </c:pt>
                <c:pt idx="289">
                  <c:v>270.48641357205202</c:v>
                </c:pt>
                <c:pt idx="290">
                  <c:v>272.93507452900599</c:v>
                </c:pt>
                <c:pt idx="291">
                  <c:v>275.40590273792299</c:v>
                </c:pt>
                <c:pt idx="292">
                  <c:v>277.89909887462801</c:v>
                </c:pt>
                <c:pt idx="293">
                  <c:v>280.41486543162603</c:v>
                </c:pt>
                <c:pt idx="294">
                  <c:v>282.95340673454803</c:v>
                </c:pt>
                <c:pt idx="295">
                  <c:v>285.51492895874497</c:v>
                </c:pt>
                <c:pt idx="296">
                  <c:v>288.09964014603202</c:v>
                </c:pt>
                <c:pt idx="297">
                  <c:v>290.70775022158699</c:v>
                </c:pt>
                <c:pt idx="298">
                  <c:v>293.33947101100102</c:v>
                </c:pt>
                <c:pt idx="299">
                  <c:v>295.99501625747899</c:v>
                </c:pt>
                <c:pt idx="300">
                  <c:v>298.67460163920401</c:v>
                </c:pt>
                <c:pt idx="301">
                  <c:v>301.37844478684798</c:v>
                </c:pt>
                <c:pt idx="302">
                  <c:v>304.10676530125602</c:v>
                </c:pt>
                <c:pt idx="303">
                  <c:v>306.85978477127202</c:v>
                </c:pt>
                <c:pt idx="304">
                  <c:v>309.63772679174502</c:v>
                </c:pt>
                <c:pt idx="305">
                  <c:v>312.440816981681</c:v>
                </c:pt>
                <c:pt idx="306">
                  <c:v>315.26928300257498</c:v>
                </c:pt>
                <c:pt idx="307">
                  <c:v>318.12335457689301</c:v>
                </c:pt>
                <c:pt idx="308">
                  <c:v>321.00326350673799</c:v>
                </c:pt>
                <c:pt idx="309">
                  <c:v>323.90924369266799</c:v>
                </c:pt>
                <c:pt idx="310">
                  <c:v>326.84153115270198</c:v>
                </c:pt>
                <c:pt idx="311">
                  <c:v>329.80036404148001</c:v>
                </c:pt>
                <c:pt idx="312">
                  <c:v>332.78598266961302</c:v>
                </c:pt>
                <c:pt idx="313">
                  <c:v>335.79862952319598</c:v>
                </c:pt>
                <c:pt idx="314">
                  <c:v>338.838549283502</c:v>
                </c:pt>
                <c:pt idx="315">
                  <c:v>341.90598884686</c:v>
                </c:pt>
                <c:pt idx="316">
                  <c:v>345.00119734469803</c:v>
                </c:pt>
                <c:pt idx="317">
                  <c:v>348.12442616378797</c:v>
                </c:pt>
                <c:pt idx="318">
                  <c:v>351.275928966653</c:v>
                </c:pt>
                <c:pt idx="319">
                  <c:v>354.45596171217699</c:v>
                </c:pt>
                <c:pt idx="320">
                  <c:v>357.66478267638797</c:v>
                </c:pt>
                <c:pt idx="321">
                  <c:v>360.902652473437</c:v>
                </c:pt>
                <c:pt idx="322">
                  <c:v>364.16983407676599</c:v>
                </c:pt>
                <c:pt idx="323">
                  <c:v>367.46659284046098</c:v>
                </c:pt>
                <c:pt idx="324">
                  <c:v>370.79319652081102</c:v>
                </c:pt>
                <c:pt idx="325">
                  <c:v>374.14991529804797</c:v>
                </c:pt>
                <c:pt idx="326">
                  <c:v>377.53702179829298</c:v>
                </c:pt>
                <c:pt idx="327">
                  <c:v>380.95479111570103</c:v>
                </c:pt>
                <c:pt idx="328">
                  <c:v>384.40350083479802</c:v>
                </c:pt>
                <c:pt idx="329">
                  <c:v>387.88343105302999</c:v>
                </c:pt>
                <c:pt idx="330">
                  <c:v>391.39486440351101</c:v>
                </c:pt>
                <c:pt idx="331">
                  <c:v>394.93808607797803</c:v>
                </c:pt>
                <c:pt idx="332">
                  <c:v>398.51338384995199</c:v>
                </c:pt>
                <c:pt idx="333">
                  <c:v>402.121048098112</c:v>
                </c:pt>
                <c:pt idx="334">
                  <c:v>405.761371829881</c:v>
                </c:pt>
                <c:pt idx="335">
                  <c:v>409.43465070521802</c:v>
                </c:pt>
                <c:pt idx="336">
                  <c:v>413.14118306063699</c:v>
                </c:pt>
                <c:pt idx="337">
                  <c:v>416.88126993343297</c:v>
                </c:pt>
                <c:pt idx="338">
                  <c:v>420.65521508613301</c:v>
                </c:pt>
                <c:pt idx="339">
                  <c:v>424.46332503116702</c:v>
                </c:pt>
                <c:pt idx="340">
                  <c:v>428.30590905576503</c:v>
                </c:pt>
                <c:pt idx="341">
                  <c:v>432.18327924707103</c:v>
                </c:pt>
                <c:pt idx="342">
                  <c:v>436.09575051749601</c:v>
                </c:pt>
                <c:pt idx="343">
                  <c:v>440.043640630288</c:v>
                </c:pt>
                <c:pt idx="344">
                  <c:v>444.02727022534799</c:v>
                </c:pt>
                <c:pt idx="345">
                  <c:v>448.04696284526602</c:v>
                </c:pt>
                <c:pt idx="346">
                  <c:v>452.10304496160097</c:v>
                </c:pt>
                <c:pt idx="347">
                  <c:v>456.19584600139399</c:v>
                </c:pt>
                <c:pt idx="348">
                  <c:v>460.325698373926</c:v>
                </c:pt>
                <c:pt idx="349">
                  <c:v>464.49293749771499</c:v>
                </c:pt>
                <c:pt idx="350">
                  <c:v>468.69790182775802</c:v>
                </c:pt>
                <c:pt idx="351">
                  <c:v>472.94093288301701</c:v>
                </c:pt>
                <c:pt idx="352">
                  <c:v>477.222375274162</c:v>
                </c:pt>
                <c:pt idx="353">
                  <c:v>481.54257673155399</c:v>
                </c:pt>
                <c:pt idx="354">
                  <c:v>485.90188813349101</c:v>
                </c:pt>
                <c:pt idx="355">
                  <c:v>490.30066353470301</c:v>
                </c:pt>
                <c:pt idx="356">
                  <c:v>494.73926019510901</c:v>
                </c:pt>
                <c:pt idx="357">
                  <c:v>499.21803860883301</c:v>
                </c:pt>
                <c:pt idx="358">
                  <c:v>503.73736253348198</c:v>
                </c:pt>
                <c:pt idx="359">
                  <c:v>508.29759901968902</c:v>
                </c:pt>
                <c:pt idx="360">
                  <c:v>512.89911844092796</c:v>
                </c:pt>
                <c:pt idx="361">
                  <c:v>517.54229452358902</c:v>
                </c:pt>
                <c:pt idx="362">
                  <c:v>522.227504377336</c:v>
                </c:pt>
                <c:pt idx="363">
                  <c:v>526.95512852573199</c:v>
                </c:pt>
                <c:pt idx="364">
                  <c:v>531.725550937148</c:v>
                </c:pt>
                <c:pt idx="365">
                  <c:v>536.53915905594499</c:v>
                </c:pt>
                <c:pt idx="366">
                  <c:v>541.39634383394298</c:v>
                </c:pt>
                <c:pt idx="367">
                  <c:v>546.29749976217101</c:v>
                </c:pt>
                <c:pt idx="368">
                  <c:v>551.24302490291097</c:v>
                </c:pt>
                <c:pt idx="369">
                  <c:v>556.23332092202497</c:v>
                </c:pt>
                <c:pt idx="370">
                  <c:v>561.26879312157803</c:v>
                </c:pt>
                <c:pt idx="371">
                  <c:v>566.34985047275404</c:v>
                </c:pt>
                <c:pt idx="372">
                  <c:v>571.476905649076</c:v>
                </c:pt>
                <c:pt idx="373">
                  <c:v>576.65037505991995</c:v>
                </c:pt>
                <c:pt idx="374">
                  <c:v>581.87067888433398</c:v>
                </c:pt>
                <c:pt idx="375">
                  <c:v>587.138241105166</c:v>
                </c:pt>
                <c:pt idx="376">
                  <c:v>592.45348954349799</c:v>
                </c:pt>
                <c:pt idx="377">
                  <c:v>597.81685589339395</c:v>
                </c:pt>
                <c:pt idx="378">
                  <c:v>603.22877575695998</c:v>
                </c:pt>
                <c:pt idx="379">
                  <c:v>608.68968867972205</c:v>
                </c:pt>
                <c:pt idx="380">
                  <c:v>614.20003818632904</c:v>
                </c:pt>
                <c:pt idx="381">
                  <c:v>619.76027181657003</c:v>
                </c:pt>
                <c:pt idx="382">
                  <c:v>625.37084116172605</c:v>
                </c:pt>
                <c:pt idx="383">
                  <c:v>631.032201901245</c:v>
                </c:pt>
                <c:pt idx="384">
                  <c:v>636.74481383975501</c:v>
                </c:pt>
                <c:pt idx="385">
                  <c:v>642.50914094440304</c:v>
                </c:pt>
                <c:pt idx="386">
                  <c:v>648.32565138254199</c:v>
                </c:pt>
                <c:pt idx="387">
                  <c:v>654.19481755975403</c:v>
                </c:pt>
                <c:pt idx="388">
                  <c:v>660.117116158214</c:v>
                </c:pt>
                <c:pt idx="389">
                  <c:v>666.09302817541095</c:v>
                </c:pt>
                <c:pt idx="390">
                  <c:v>672.12303896320896</c:v>
                </c:pt>
                <c:pt idx="391">
                  <c:v>678.20763826727102</c:v>
                </c:pt>
                <c:pt idx="392">
                  <c:v>684.34732026682798</c:v>
                </c:pt>
                <c:pt idx="393">
                  <c:v>690.542583614823</c:v>
                </c:pt>
                <c:pt idx="394">
                  <c:v>696.79393147840597</c:v>
                </c:pt>
                <c:pt idx="395">
                  <c:v>703.10187157980101</c:v>
                </c:pt>
                <c:pt idx="396">
                  <c:v>709.46691623754396</c:v>
                </c:pt>
                <c:pt idx="397">
                  <c:v>715.88958240808995</c:v>
                </c:pt>
                <c:pt idx="398">
                  <c:v>722.37039172780101</c:v>
                </c:pt>
                <c:pt idx="399">
                  <c:v>728.90987055531104</c:v>
                </c:pt>
                <c:pt idx="400">
                  <c:v>735.50855001427703</c:v>
                </c:pt>
                <c:pt idx="401">
                  <c:v>742.16696603651496</c:v>
                </c:pt>
                <c:pt idx="402">
                  <c:v>748.88565940552803</c:v>
                </c:pt>
                <c:pt idx="403">
                  <c:v>755.66517580042705</c:v>
                </c:pt>
                <c:pt idx="404">
                  <c:v>762.50606584024899</c:v>
                </c:pt>
                <c:pt idx="405">
                  <c:v>769.40888512868105</c:v>
                </c:pt>
                <c:pt idx="406">
                  <c:v>776.37419429917702</c:v>
                </c:pt>
                <c:pt idx="407">
                  <c:v>783.40255906050299</c:v>
                </c:pt>
                <c:pt idx="408">
                  <c:v>790.49455024267104</c:v>
                </c:pt>
                <c:pt idx="409">
                  <c:v>797.65074384331103</c:v>
                </c:pt>
                <c:pt idx="410">
                  <c:v>804.87172107444303</c:v>
                </c:pt>
                <c:pt idx="411">
                  <c:v>812.15806840969105</c:v>
                </c:pt>
                <c:pt idx="412">
                  <c:v>819.510377631908</c:v>
                </c:pt>
                <c:pt idx="413">
                  <c:v>826.92924588124197</c:v>
                </c:pt>
                <c:pt idx="414">
                  <c:v>834.41527570363598</c:v>
                </c:pt>
                <c:pt idx="415">
                  <c:v>841.96907509976495</c:v>
                </c:pt>
                <c:pt idx="416">
                  <c:v>849.59125757441404</c:v>
                </c:pt>
                <c:pt idx="417">
                  <c:v>857.28244218630903</c:v>
                </c:pt>
                <c:pt idx="418">
                  <c:v>865.04325359839402</c:v>
                </c:pt>
                <c:pt idx="419">
                  <c:v>872.87432212856504</c:v>
                </c:pt>
                <c:pt idx="420">
                  <c:v>880.77628380086401</c:v>
                </c:pt>
                <c:pt idx="421">
                  <c:v>888.74978039713505</c:v>
                </c:pt>
                <c:pt idx="422">
                  <c:v>896.79545950914803</c:v>
                </c:pt>
                <c:pt idx="423">
                  <c:v>904.91397459119605</c:v>
                </c:pt>
                <c:pt idx="424">
                  <c:v>913.10598501316701</c:v>
                </c:pt>
                <c:pt idx="425">
                  <c:v>921.37215611409397</c:v>
                </c:pt>
                <c:pt idx="426">
                  <c:v>929.71315925619899</c:v>
                </c:pt>
                <c:pt idx="427">
                  <c:v>938.12967187941399</c:v>
                </c:pt>
                <c:pt idx="428">
                  <c:v>946.62237755640103</c:v>
                </c:pt>
                <c:pt idx="429">
                  <c:v>955.19196604807598</c:v>
                </c:pt>
                <c:pt idx="430">
                  <c:v>963.83913335962404</c:v>
                </c:pt>
                <c:pt idx="431">
                  <c:v>972.564581797031</c:v>
                </c:pt>
                <c:pt idx="432">
                  <c:v>981.36902002412296</c:v>
                </c:pt>
                <c:pt idx="433">
                  <c:v>990.25316312012103</c:v>
                </c:pt>
                <c:pt idx="434">
                  <c:v>999.21773263772002</c:v>
                </c:pt>
                <c:pt idx="435">
                  <c:v>1008.26345666169</c:v>
                </c:pt>
                <c:pt idx="436">
                  <c:v>1017.39106986801</c:v>
                </c:pt>
                <c:pt idx="437">
                  <c:v>1026.6013135835501</c:v>
                </c:pt>
                <c:pt idx="438">
                  <c:v>1035.8949358462401</c:v>
                </c:pt>
                <c:pt idx="439">
                  <c:v>1045.2726914658899</c:v>
                </c:pt>
                <c:pt idx="440">
                  <c:v>1054.7353420854199</c:v>
                </c:pt>
                <c:pt idx="441">
                  <c:v>1064.2836562427799</c:v>
                </c:pt>
                <c:pt idx="442">
                  <c:v>1073.91840943334</c:v>
                </c:pt>
                <c:pt idx="443">
                  <c:v>1083.64038417287</c:v>
                </c:pt>
                <c:pt idx="444">
                  <c:v>1093.4503700611101</c:v>
                </c:pt>
                <c:pt idx="445">
                  <c:v>1103.3491638459</c:v>
                </c:pt>
                <c:pt idx="446">
                  <c:v>1113.33756948786</c:v>
                </c:pt>
                <c:pt idx="447">
                  <c:v>1123.4163982257401</c:v>
                </c:pt>
                <c:pt idx="448">
                  <c:v>1133.5864686422501</c:v>
                </c:pt>
                <c:pt idx="449">
                  <c:v>1143.8486067305901</c:v>
                </c:pt>
                <c:pt idx="450">
                  <c:v>1154.2036459614999</c:v>
                </c:pt>
                <c:pt idx="451">
                  <c:v>1164.6524273509899</c:v>
                </c:pt>
                <c:pt idx="452">
                  <c:v>1175.19579952859</c:v>
                </c:pt>
                <c:pt idx="453">
                  <c:v>1185.8346188063499</c:v>
                </c:pt>
                <c:pt idx="454">
                  <c:v>1196.56974924832</c:v>
                </c:pt>
                <c:pt idx="455">
                  <c:v>1207.4020627407499</c:v>
                </c:pt>
                <c:pt idx="456">
                  <c:v>1218.33243906293</c:v>
                </c:pt>
                <c:pt idx="457">
                  <c:v>1229.3617659586</c:v>
                </c:pt>
                <c:pt idx="458">
                  <c:v>1240.4909392080899</c:v>
                </c:pt>
                <c:pt idx="459">
                  <c:v>1251.72086270103</c:v>
                </c:pt>
                <c:pt idx="460">
                  <c:v>1263.0524485098099</c:v>
                </c:pt>
                <c:pt idx="461">
                  <c:v>1274.48661696362</c:v>
                </c:pt>
                <c:pt idx="462">
                  <c:v>1286.02429672323</c:v>
                </c:pt>
                <c:pt idx="463">
                  <c:v>1297.66642485638</c:v>
                </c:pt>
                <c:pt idx="464">
                  <c:v>1309.41394691389</c:v>
                </c:pt>
                <c:pt idx="465">
                  <c:v>1321.2678170065001</c:v>
                </c:pt>
                <c:pt idx="466">
                  <c:v>1333.2289978823101</c:v>
                </c:pt>
                <c:pt idx="467">
                  <c:v>1345.29846100499</c:v>
                </c:pt>
                <c:pt idx="468">
                  <c:v>1357.4771866326901</c:v>
                </c:pt>
                <c:pt idx="469">
                  <c:v>1369.7661638976299</c:v>
                </c:pt>
                <c:pt idx="470">
                  <c:v>1382.16639088648</c:v>
                </c:pt>
                <c:pt idx="471">
                  <c:v>1394.67887472137</c:v>
                </c:pt>
                <c:pt idx="472">
                  <c:v>1407.3046316417201</c:v>
                </c:pt>
                <c:pt idx="473">
                  <c:v>1420.04468708678</c:v>
                </c:pt>
                <c:pt idx="474">
                  <c:v>1432.9000757788699</c:v>
                </c:pt>
                <c:pt idx="475">
                  <c:v>1445.87184180749</c:v>
                </c:pt>
                <c:pt idx="476">
                  <c:v>1458.9610387140499</c:v>
                </c:pt>
                <c:pt idx="477">
                  <c:v>1472.16872957747</c:v>
                </c:pt>
                <c:pt idx="478">
                  <c:v>1485.4959871005401</c:v>
                </c:pt>
                <c:pt idx="479">
                  <c:v>1498.94389369699</c:v>
                </c:pt>
                <c:pt idx="480">
                  <c:v>1512.51354157944</c:v>
                </c:pt>
                <c:pt idx="481">
                  <c:v>1526.20603284811</c:v>
                </c:pt>
                <c:pt idx="482">
                  <c:v>1540.0224795803199</c:v>
                </c:pt>
                <c:pt idx="483">
                  <c:v>1553.96400392078</c:v>
                </c:pt>
                <c:pt idx="484">
                  <c:v>1568.0317381728</c:v>
                </c:pt>
                <c:pt idx="485">
                  <c:v>1582.2268248901801</c:v>
                </c:pt>
                <c:pt idx="486">
                  <c:v>1596.55041697005</c:v>
                </c:pt>
                <c:pt idx="487">
                  <c:v>1611.0036777465</c:v>
                </c:pt>
                <c:pt idx="488">
                  <c:v>1625.58778108505</c:v>
                </c:pt>
                <c:pt idx="489">
                  <c:v>1640.3039114779899</c:v>
                </c:pt>
                <c:pt idx="490">
                  <c:v>1655.15326414059</c:v>
                </c:pt>
                <c:pt idx="491">
                  <c:v>1670.1370451082</c:v>
                </c:pt>
                <c:pt idx="492">
                  <c:v>1685.2564713341301</c:v>
                </c:pt>
                <c:pt idx="493">
                  <c:v>1700.5127707885599</c:v>
                </c:pt>
                <c:pt idx="494">
                  <c:v>1715.90718255824</c:v>
                </c:pt>
                <c:pt idx="495">
                  <c:v>1731.44095694712</c:v>
                </c:pt>
                <c:pt idx="496">
                  <c:v>1747.1153555779399</c:v>
                </c:pt>
                <c:pt idx="497">
                  <c:v>1762.9316514946199</c:v>
                </c:pt>
                <c:pt idx="498">
                  <c:v>1778.8911292657499</c:v>
                </c:pt>
                <c:pt idx="499">
                  <c:v>1794.9950850888199</c:v>
                </c:pt>
                <c:pt idx="500">
                  <c:v>1811.24482689557</c:v>
                </c:pt>
                <c:pt idx="501">
                  <c:v>1827.64167445821</c:v>
                </c:pt>
                <c:pt idx="502">
                  <c:v>1844.1869594965499</c:v>
                </c:pt>
                <c:pt idx="503">
                  <c:v>1860.8820257862301</c:v>
                </c:pt>
                <c:pt idx="504">
                  <c:v>1877.7282292678201</c:v>
                </c:pt>
                <c:pt idx="505">
                  <c:v>1894.7269381569599</c:v>
                </c:pt>
                <c:pt idx="506">
                  <c:v>1911.8795330554699</c:v>
                </c:pt>
                <c:pt idx="507">
                  <c:v>1929.1874070635199</c:v>
                </c:pt>
                <c:pt idx="508">
                  <c:v>1946.6519658927</c:v>
                </c:pt>
                <c:pt idx="509">
                  <c:v>1964.27462798027</c:v>
                </c:pt>
                <c:pt idx="510">
                  <c:v>1982.0568246043199</c:v>
                </c:pt>
                <c:pt idx="511">
                  <c:v>2000</c:v>
                </c:pt>
              </c:numCache>
            </c:numRef>
          </c:xVal>
          <c:yVal>
            <c:numRef>
              <c:f>'Sweep Data_36'!$K$5:$K$516</c:f>
              <c:numCache>
                <c:formatCode>General</c:formatCode>
                <c:ptCount val="512"/>
                <c:pt idx="0">
                  <c:v>-0.11672009699179853</c:v>
                </c:pt>
                <c:pt idx="1">
                  <c:v>-0.1609089793902001</c:v>
                </c:pt>
                <c:pt idx="2">
                  <c:v>1.2924597569963225E-4</c:v>
                </c:pt>
                <c:pt idx="3">
                  <c:v>-0.19669763739630142</c:v>
                </c:pt>
                <c:pt idx="4">
                  <c:v>4.4226986954697622E-2</c:v>
                </c:pt>
                <c:pt idx="5">
                  <c:v>-0.14009074172159686</c:v>
                </c:pt>
                <c:pt idx="6">
                  <c:v>0.10233313725800031</c:v>
                </c:pt>
                <c:pt idx="7">
                  <c:v>7.4516412632199547E-2</c:v>
                </c:pt>
                <c:pt idx="8">
                  <c:v>-7.0326014064601594E-2</c:v>
                </c:pt>
                <c:pt idx="9">
                  <c:v>-8.3839150420597974E-2</c:v>
                </c:pt>
                <c:pt idx="10">
                  <c:v>-0.13500423773179904</c:v>
                </c:pt>
                <c:pt idx="11">
                  <c:v>-8.371793626870172E-2</c:v>
                </c:pt>
                <c:pt idx="12">
                  <c:v>-8.304956162269761E-2</c:v>
                </c:pt>
                <c:pt idx="13">
                  <c:v>-1.1507355368998162E-3</c:v>
                </c:pt>
                <c:pt idx="14">
                  <c:v>2.801024587398615E-3</c:v>
                </c:pt>
                <c:pt idx="15">
                  <c:v>-7.2771456747986463E-3</c:v>
                </c:pt>
                <c:pt idx="16">
                  <c:v>-0.28944714292859786</c:v>
                </c:pt>
                <c:pt idx="17">
                  <c:v>-3.7923683874698355E-2</c:v>
                </c:pt>
                <c:pt idx="18">
                  <c:v>5.4971607068701189E-2</c:v>
                </c:pt>
                <c:pt idx="19">
                  <c:v>-0.10758419382279882</c:v>
                </c:pt>
                <c:pt idx="20">
                  <c:v>0.1126974873431017</c:v>
                </c:pt>
                <c:pt idx="21">
                  <c:v>-5.9471143635601464E-2</c:v>
                </c:pt>
                <c:pt idx="22">
                  <c:v>4.2461593663993824E-3</c:v>
                </c:pt>
                <c:pt idx="23">
                  <c:v>-9.7671763141097045E-2</c:v>
                </c:pt>
                <c:pt idx="24">
                  <c:v>4.11363840388006E-2</c:v>
                </c:pt>
                <c:pt idx="25">
                  <c:v>-0.10982892080659923</c:v>
                </c:pt>
                <c:pt idx="26">
                  <c:v>-4.6559081579005124E-3</c:v>
                </c:pt>
                <c:pt idx="27">
                  <c:v>7.1527990106702077E-2</c:v>
                </c:pt>
                <c:pt idx="28">
                  <c:v>1.3290011888898334E-2</c:v>
                </c:pt>
                <c:pt idx="29">
                  <c:v>5.7989095093400778E-2</c:v>
                </c:pt>
                <c:pt idx="30">
                  <c:v>0.15907906013740103</c:v>
                </c:pt>
                <c:pt idx="31">
                  <c:v>5.2527554982098934E-2</c:v>
                </c:pt>
                <c:pt idx="32">
                  <c:v>-0.1113003609187011</c:v>
                </c:pt>
                <c:pt idx="33">
                  <c:v>0.13646528125460122</c:v>
                </c:pt>
                <c:pt idx="34">
                  <c:v>0.10884450642929977</c:v>
                </c:pt>
                <c:pt idx="35">
                  <c:v>3.0939257534200237E-2</c:v>
                </c:pt>
                <c:pt idx="36">
                  <c:v>4.3242082469799215E-2</c:v>
                </c:pt>
                <c:pt idx="37">
                  <c:v>2.533378488269733E-2</c:v>
                </c:pt>
                <c:pt idx="38">
                  <c:v>6.3078703380199386E-2</c:v>
                </c:pt>
                <c:pt idx="39">
                  <c:v>-8.3493226657598285E-2</c:v>
                </c:pt>
                <c:pt idx="40">
                  <c:v>-1.929782185360196E-2</c:v>
                </c:pt>
                <c:pt idx="41">
                  <c:v>1.632488205070004E-2</c:v>
                </c:pt>
                <c:pt idx="42">
                  <c:v>-0.2137762867578985</c:v>
                </c:pt>
                <c:pt idx="43">
                  <c:v>8.83814204055966E-2</c:v>
                </c:pt>
                <c:pt idx="44">
                  <c:v>-5.1712041717500767E-2</c:v>
                </c:pt>
                <c:pt idx="45">
                  <c:v>-8.5354637100298447E-2</c:v>
                </c:pt>
                <c:pt idx="46">
                  <c:v>-0.14320986085810006</c:v>
                </c:pt>
                <c:pt idx="47">
                  <c:v>-0.11302430202150049</c:v>
                </c:pt>
                <c:pt idx="48">
                  <c:v>-0.14793817839949952</c:v>
                </c:pt>
                <c:pt idx="49">
                  <c:v>-0.22751617037000216</c:v>
                </c:pt>
                <c:pt idx="50">
                  <c:v>-9.7406524779501069E-2</c:v>
                </c:pt>
                <c:pt idx="51">
                  <c:v>-0.11637254593620128</c:v>
                </c:pt>
                <c:pt idx="52">
                  <c:v>-0.2213527649173983</c:v>
                </c:pt>
                <c:pt idx="53">
                  <c:v>-0.14775136152339741</c:v>
                </c:pt>
                <c:pt idx="54">
                  <c:v>-0.24179551493950058</c:v>
                </c:pt>
                <c:pt idx="55">
                  <c:v>-4.7065512131499787E-2</c:v>
                </c:pt>
                <c:pt idx="56">
                  <c:v>-0.20710530841059693</c:v>
                </c:pt>
                <c:pt idx="57">
                  <c:v>-7.402758308549906E-2</c:v>
                </c:pt>
                <c:pt idx="58">
                  <c:v>-0.13402815186109862</c:v>
                </c:pt>
                <c:pt idx="59">
                  <c:v>-0.10550233648320173</c:v>
                </c:pt>
                <c:pt idx="60">
                  <c:v>-0.18139808788719947</c:v>
                </c:pt>
                <c:pt idx="61">
                  <c:v>-0.11820941121430195</c:v>
                </c:pt>
                <c:pt idx="62">
                  <c:v>-0.17117158319469894</c:v>
                </c:pt>
                <c:pt idx="63">
                  <c:v>-0.18628203086059969</c:v>
                </c:pt>
                <c:pt idx="64">
                  <c:v>-0.17111521939110119</c:v>
                </c:pt>
                <c:pt idx="65">
                  <c:v>-0.17740064203849926</c:v>
                </c:pt>
                <c:pt idx="66">
                  <c:v>-0.10565663010140014</c:v>
                </c:pt>
                <c:pt idx="67">
                  <c:v>-7.5164683069200322E-2</c:v>
                </c:pt>
                <c:pt idx="68">
                  <c:v>-0.1007719343750999</c:v>
                </c:pt>
                <c:pt idx="69">
                  <c:v>-9.2131185060100762E-2</c:v>
                </c:pt>
                <c:pt idx="70">
                  <c:v>-5.8630060320901123E-2</c:v>
                </c:pt>
                <c:pt idx="71">
                  <c:v>-5.0405925214100478E-2</c:v>
                </c:pt>
                <c:pt idx="72">
                  <c:v>-5.2735233056697695E-2</c:v>
                </c:pt>
                <c:pt idx="73">
                  <c:v>-0.10114095648060228</c:v>
                </c:pt>
                <c:pt idx="74">
                  <c:v>-0.10376979486450111</c:v>
                </c:pt>
                <c:pt idx="75">
                  <c:v>-8.9553337411100387E-2</c:v>
                </c:pt>
                <c:pt idx="76">
                  <c:v>-9.1007853922899784E-2</c:v>
                </c:pt>
                <c:pt idx="77">
                  <c:v>-3.2874384516301092E-2</c:v>
                </c:pt>
                <c:pt idx="78">
                  <c:v>-5.2300555716399799E-2</c:v>
                </c:pt>
                <c:pt idx="79">
                  <c:v>-8.4445549867901093E-2</c:v>
                </c:pt>
                <c:pt idx="80">
                  <c:v>-6.9578067700998503E-2</c:v>
                </c:pt>
                <c:pt idx="81">
                  <c:v>-3.8949786841502743E-2</c:v>
                </c:pt>
                <c:pt idx="82">
                  <c:v>-0.11254056607450025</c:v>
                </c:pt>
                <c:pt idx="83">
                  <c:v>-0.10147434206839989</c:v>
                </c:pt>
                <c:pt idx="84">
                  <c:v>-0.12709713352480279</c:v>
                </c:pt>
                <c:pt idx="85">
                  <c:v>-0.13109975947640251</c:v>
                </c:pt>
                <c:pt idx="86">
                  <c:v>-0.11611497312919994</c:v>
                </c:pt>
                <c:pt idx="87">
                  <c:v>-8.0123546787799427E-2</c:v>
                </c:pt>
                <c:pt idx="88">
                  <c:v>-8.9674884244498543E-2</c:v>
                </c:pt>
                <c:pt idx="89">
                  <c:v>-2.7502035089799648E-2</c:v>
                </c:pt>
                <c:pt idx="90">
                  <c:v>-6.1147944980799451E-2</c:v>
                </c:pt>
                <c:pt idx="91">
                  <c:v>-1.3350902414401844E-2</c:v>
                </c:pt>
                <c:pt idx="92">
                  <c:v>-5.0569658532499062E-2</c:v>
                </c:pt>
                <c:pt idx="93">
                  <c:v>-7.0459778437200526E-2</c:v>
                </c:pt>
                <c:pt idx="94">
                  <c:v>-1.2896820291899758E-2</c:v>
                </c:pt>
                <c:pt idx="95">
                  <c:v>-2.6693466443699521E-2</c:v>
                </c:pt>
                <c:pt idx="96">
                  <c:v>-4.2630806097200491E-2</c:v>
                </c:pt>
                <c:pt idx="97">
                  <c:v>-5.775000156570087E-2</c:v>
                </c:pt>
                <c:pt idx="98">
                  <c:v>-3.5859974862798794E-2</c:v>
                </c:pt>
                <c:pt idx="99">
                  <c:v>-3.8405464857202531E-2</c:v>
                </c:pt>
                <c:pt idx="100">
                  <c:v>-9.1375898921601362E-2</c:v>
                </c:pt>
                <c:pt idx="101">
                  <c:v>-8.0116888229301964E-2</c:v>
                </c:pt>
                <c:pt idx="102">
                  <c:v>-7.2470070789801611E-2</c:v>
                </c:pt>
                <c:pt idx="103">
                  <c:v>-8.8387236909600375E-2</c:v>
                </c:pt>
                <c:pt idx="104">
                  <c:v>-2.432727053160022E-2</c:v>
                </c:pt>
                <c:pt idx="105">
                  <c:v>-1.1576019854700803E-2</c:v>
                </c:pt>
                <c:pt idx="106">
                  <c:v>-2.8496909876800203E-2</c:v>
                </c:pt>
                <c:pt idx="107">
                  <c:v>-9.1427885781200757E-2</c:v>
                </c:pt>
                <c:pt idx="108">
                  <c:v>-9.8810753019002107E-2</c:v>
                </c:pt>
                <c:pt idx="109">
                  <c:v>-5.0371777506100557E-2</c:v>
                </c:pt>
                <c:pt idx="110">
                  <c:v>-5.148696161429811E-2</c:v>
                </c:pt>
                <c:pt idx="111">
                  <c:v>-5.7153799600598632E-2</c:v>
                </c:pt>
                <c:pt idx="112">
                  <c:v>-3.6890991113899929E-2</c:v>
                </c:pt>
                <c:pt idx="113">
                  <c:v>-0.10956724885139835</c:v>
                </c:pt>
                <c:pt idx="114">
                  <c:v>-9.0889456594201334E-2</c:v>
                </c:pt>
                <c:pt idx="115">
                  <c:v>-5.4138855139399311E-2</c:v>
                </c:pt>
                <c:pt idx="116">
                  <c:v>-3.8766106533397959E-2</c:v>
                </c:pt>
                <c:pt idx="117">
                  <c:v>-5.7645116632201621E-2</c:v>
                </c:pt>
                <c:pt idx="118">
                  <c:v>-5.6057637608802224E-2</c:v>
                </c:pt>
                <c:pt idx="119">
                  <c:v>-6.2765305888998313E-2</c:v>
                </c:pt>
                <c:pt idx="120">
                  <c:v>-4.7939005329798334E-2</c:v>
                </c:pt>
                <c:pt idx="121">
                  <c:v>-5.4923012526398196E-2</c:v>
                </c:pt>
                <c:pt idx="122">
                  <c:v>-7.4481120176301374E-2</c:v>
                </c:pt>
                <c:pt idx="123">
                  <c:v>-5.5358669398202665E-2</c:v>
                </c:pt>
                <c:pt idx="124">
                  <c:v>-4.4471115710997822E-3</c:v>
                </c:pt>
                <c:pt idx="125">
                  <c:v>-7.1298746407002511E-3</c:v>
                </c:pt>
                <c:pt idx="126">
                  <c:v>-2.6626276793898285E-2</c:v>
                </c:pt>
                <c:pt idx="127">
                  <c:v>-4.0816846609899926E-2</c:v>
                </c:pt>
                <c:pt idx="128">
                  <c:v>-1.5691024196502923E-2</c:v>
                </c:pt>
                <c:pt idx="129">
                  <c:v>-2.3799984844000477E-2</c:v>
                </c:pt>
                <c:pt idx="130">
                  <c:v>-6.7724241628898341E-2</c:v>
                </c:pt>
                <c:pt idx="131">
                  <c:v>-4.9711749132200111E-2</c:v>
                </c:pt>
                <c:pt idx="132">
                  <c:v>-6.7910012053101099E-2</c:v>
                </c:pt>
                <c:pt idx="133">
                  <c:v>-2.0353066010699195E-2</c:v>
                </c:pt>
                <c:pt idx="134">
                  <c:v>2.4914011532398916E-2</c:v>
                </c:pt>
                <c:pt idx="135">
                  <c:v>-1.1033123120700594E-2</c:v>
                </c:pt>
                <c:pt idx="136">
                  <c:v>-3.2912453405998576E-2</c:v>
                </c:pt>
                <c:pt idx="137">
                  <c:v>-3.2042388161599433E-2</c:v>
                </c:pt>
                <c:pt idx="138">
                  <c:v>-3.1544373223798772E-2</c:v>
                </c:pt>
                <c:pt idx="139">
                  <c:v>-3.0579006134100695E-2</c:v>
                </c:pt>
                <c:pt idx="140">
                  <c:v>-1.5038999805700115E-2</c:v>
                </c:pt>
                <c:pt idx="141">
                  <c:v>-2.8521506283397002E-2</c:v>
                </c:pt>
                <c:pt idx="142">
                  <c:v>-5.8053108801502162E-2</c:v>
                </c:pt>
                <c:pt idx="143">
                  <c:v>-6.093901598469742E-2</c:v>
                </c:pt>
                <c:pt idx="144">
                  <c:v>-3.6020958085099863E-2</c:v>
                </c:pt>
                <c:pt idx="145">
                  <c:v>-5.461419574399784E-2</c:v>
                </c:pt>
                <c:pt idx="146">
                  <c:v>-4.3877369902197927E-2</c:v>
                </c:pt>
                <c:pt idx="147">
                  <c:v>-6.8999031167496838E-2</c:v>
                </c:pt>
                <c:pt idx="148">
                  <c:v>-5.7093321857699664E-2</c:v>
                </c:pt>
                <c:pt idx="149">
                  <c:v>-3.3643869545599614E-2</c:v>
                </c:pt>
                <c:pt idx="150">
                  <c:v>-5.557566299570027E-2</c:v>
                </c:pt>
                <c:pt idx="151">
                  <c:v>-5.0531008386901277E-2</c:v>
                </c:pt>
                <c:pt idx="152">
                  <c:v>-4.5735052131000486E-2</c:v>
                </c:pt>
                <c:pt idx="153">
                  <c:v>-4.2778667154099281E-2</c:v>
                </c:pt>
                <c:pt idx="154">
                  <c:v>-3.0799903589098676E-2</c:v>
                </c:pt>
                <c:pt idx="155">
                  <c:v>-3.9305140976800601E-2</c:v>
                </c:pt>
                <c:pt idx="156">
                  <c:v>-4.2470511778400777E-2</c:v>
                </c:pt>
                <c:pt idx="157">
                  <c:v>-3.6509747788599611E-2</c:v>
                </c:pt>
                <c:pt idx="158">
                  <c:v>-4.0496447601299224E-2</c:v>
                </c:pt>
                <c:pt idx="159">
                  <c:v>-3.5111368463699222E-2</c:v>
                </c:pt>
                <c:pt idx="160">
                  <c:v>-5.2426756656899443E-2</c:v>
                </c:pt>
                <c:pt idx="161">
                  <c:v>-3.990017862119899E-2</c:v>
                </c:pt>
                <c:pt idx="162">
                  <c:v>-4.0038298207200285E-2</c:v>
                </c:pt>
                <c:pt idx="163">
                  <c:v>-2.316625805439898E-2</c:v>
                </c:pt>
                <c:pt idx="164">
                  <c:v>-3.0056062745998702E-2</c:v>
                </c:pt>
                <c:pt idx="165">
                  <c:v>9.9868080160092632E-4</c:v>
                </c:pt>
                <c:pt idx="166">
                  <c:v>-1.6684114352099044E-2</c:v>
                </c:pt>
                <c:pt idx="167">
                  <c:v>-7.014082255984988E-4</c:v>
                </c:pt>
                <c:pt idx="168">
                  <c:v>1.9242792000966347E-3</c:v>
                </c:pt>
                <c:pt idx="169">
                  <c:v>7.6415684010981977E-3</c:v>
                </c:pt>
                <c:pt idx="170">
                  <c:v>1.9229038360197848E-2</c:v>
                </c:pt>
                <c:pt idx="171">
                  <c:v>6.0431452425007137E-3</c:v>
                </c:pt>
                <c:pt idx="172">
                  <c:v>1.1320576571399954E-2</c:v>
                </c:pt>
                <c:pt idx="173">
                  <c:v>2.4739306401500016E-2</c:v>
                </c:pt>
                <c:pt idx="174">
                  <c:v>9.0602475974996821E-3</c:v>
                </c:pt>
                <c:pt idx="175">
                  <c:v>5.0528390530004685E-3</c:v>
                </c:pt>
                <c:pt idx="176">
                  <c:v>-4.4203548042993646E-3</c:v>
                </c:pt>
                <c:pt idx="177">
                  <c:v>-4.3036462042991275E-3</c:v>
                </c:pt>
                <c:pt idx="178">
                  <c:v>-1.0522451181000037E-2</c:v>
                </c:pt>
                <c:pt idx="179">
                  <c:v>8.5081057873992449E-3</c:v>
                </c:pt>
                <c:pt idx="180">
                  <c:v>-1.7381922579410016</c:v>
                </c:pt>
                <c:pt idx="181">
                  <c:v>-1.6778695019901591E-2</c:v>
                </c:pt>
                <c:pt idx="182">
                  <c:v>-4.3415870402402135E-2</c:v>
                </c:pt>
                <c:pt idx="183">
                  <c:v>-7.6477465846298998E-2</c:v>
                </c:pt>
                <c:pt idx="184">
                  <c:v>-0.14992036936560282</c:v>
                </c:pt>
                <c:pt idx="185">
                  <c:v>-0.2254580337433012</c:v>
                </c:pt>
                <c:pt idx="186">
                  <c:v>-0.33550554933890098</c:v>
                </c:pt>
                <c:pt idx="187">
                  <c:v>-0.41840978778060034</c:v>
                </c:pt>
                <c:pt idx="188">
                  <c:v>-0.47364787823349985</c:v>
                </c:pt>
                <c:pt idx="189">
                  <c:v>-0.45438601408049806</c:v>
                </c:pt>
                <c:pt idx="190">
                  <c:v>-0.38864555576269666</c:v>
                </c:pt>
                <c:pt idx="191">
                  <c:v>-0.22689349154850191</c:v>
                </c:pt>
                <c:pt idx="192">
                  <c:v>-5.9802963162699285E-2</c:v>
                </c:pt>
                <c:pt idx="193">
                  <c:v>6.705087675910093E-2</c:v>
                </c:pt>
                <c:pt idx="194">
                  <c:v>0.13669241258979881</c:v>
                </c:pt>
                <c:pt idx="195">
                  <c:v>0.15016850125799763</c:v>
                </c:pt>
                <c:pt idx="196">
                  <c:v>0.15572686623659848</c:v>
                </c:pt>
                <c:pt idx="197">
                  <c:v>0.13305262989609901</c:v>
                </c:pt>
                <c:pt idx="198">
                  <c:v>0.11586813438999854</c:v>
                </c:pt>
                <c:pt idx="199">
                  <c:v>0.10412885302300268</c:v>
                </c:pt>
                <c:pt idx="200">
                  <c:v>9.8840526318397792E-2</c:v>
                </c:pt>
                <c:pt idx="201">
                  <c:v>0.10350468045039918</c:v>
                </c:pt>
                <c:pt idx="202">
                  <c:v>0.10508638874589948</c:v>
                </c:pt>
                <c:pt idx="203">
                  <c:v>6.9694065720597109E-2</c:v>
                </c:pt>
                <c:pt idx="204">
                  <c:v>4.9220476183300832E-2</c:v>
                </c:pt>
                <c:pt idx="205">
                  <c:v>2.3566251339499189E-2</c:v>
                </c:pt>
                <c:pt idx="206">
                  <c:v>-1.9435117885901576E-2</c:v>
                </c:pt>
                <c:pt idx="207">
                  <c:v>-2.8552143728500567E-2</c:v>
                </c:pt>
                <c:pt idx="208">
                  <c:v>-4.9388908743399185E-2</c:v>
                </c:pt>
                <c:pt idx="209">
                  <c:v>-7.247781897149963E-2</c:v>
                </c:pt>
                <c:pt idx="210">
                  <c:v>-6.6175246727098624E-2</c:v>
                </c:pt>
                <c:pt idx="211">
                  <c:v>-6.7809121548400242E-2</c:v>
                </c:pt>
                <c:pt idx="212">
                  <c:v>-8.5987554852000159E-2</c:v>
                </c:pt>
                <c:pt idx="213">
                  <c:v>-0.10094618387060095</c:v>
                </c:pt>
                <c:pt idx="214">
                  <c:v>-0.12155086779049995</c:v>
                </c:pt>
                <c:pt idx="215">
                  <c:v>-0.12950219182559763</c:v>
                </c:pt>
                <c:pt idx="216">
                  <c:v>-0.17938040422150081</c:v>
                </c:pt>
                <c:pt idx="217">
                  <c:v>-0.23825830493690248</c:v>
                </c:pt>
                <c:pt idx="218">
                  <c:v>-0.33120544591540124</c:v>
                </c:pt>
                <c:pt idx="219">
                  <c:v>-0.44321032364410229</c:v>
                </c:pt>
                <c:pt idx="220">
                  <c:v>-0.53747506867640027</c:v>
                </c:pt>
                <c:pt idx="221">
                  <c:v>-0.57774410067489868</c:v>
                </c:pt>
                <c:pt idx="222">
                  <c:v>-0.60232035363990022</c:v>
                </c:pt>
                <c:pt idx="223">
                  <c:v>-0.61302046097770102</c:v>
                </c:pt>
                <c:pt idx="224">
                  <c:v>-0.63675616360429999</c:v>
                </c:pt>
                <c:pt idx="225">
                  <c:v>-0.67832678800539981</c:v>
                </c:pt>
                <c:pt idx="226">
                  <c:v>-0.73678359724020126</c:v>
                </c:pt>
                <c:pt idx="227">
                  <c:v>-0.77666737268710051</c:v>
                </c:pt>
                <c:pt idx="228">
                  <c:v>-0.85621734318370102</c:v>
                </c:pt>
                <c:pt idx="229">
                  <c:v>-0.88755875628260128</c:v>
                </c:pt>
                <c:pt idx="230">
                  <c:v>-1.034043554847603</c:v>
                </c:pt>
                <c:pt idx="231">
                  <c:v>-1.1454905816211998</c:v>
                </c:pt>
                <c:pt idx="232">
                  <c:v>-1.2727631498410972</c:v>
                </c:pt>
                <c:pt idx="233">
                  <c:v>-1.4258422267739022</c:v>
                </c:pt>
                <c:pt idx="234">
                  <c:v>-1.5785636715724038</c:v>
                </c:pt>
                <c:pt idx="235">
                  <c:v>-1.579641346230602</c:v>
                </c:pt>
                <c:pt idx="236">
                  <c:v>-1.3518030519301973</c:v>
                </c:pt>
                <c:pt idx="237">
                  <c:v>-0.68003172257299838</c:v>
                </c:pt>
                <c:pt idx="238">
                  <c:v>0.82896720959590198</c:v>
                </c:pt>
                <c:pt idx="239">
                  <c:v>2.9158580239286991</c:v>
                </c:pt>
                <c:pt idx="240">
                  <c:v>4.7554878521293986</c:v>
                </c:pt>
                <c:pt idx="241">
                  <c:v>6.0070997160162953</c:v>
                </c:pt>
                <c:pt idx="242">
                  <c:v>6.3753849751697018</c:v>
                </c:pt>
                <c:pt idx="243">
                  <c:v>6.4493720584825951</c:v>
                </c:pt>
                <c:pt idx="244">
                  <c:v>6.1234764141961975</c:v>
                </c:pt>
                <c:pt idx="245">
                  <c:v>6.0788364082503037</c:v>
                </c:pt>
                <c:pt idx="246">
                  <c:v>5.8195961066248998</c:v>
                </c:pt>
                <c:pt idx="247">
                  <c:v>5.569512734497394</c:v>
                </c:pt>
                <c:pt idx="248">
                  <c:v>5.2433037133227032</c:v>
                </c:pt>
                <c:pt idx="249">
                  <c:v>4.7964862938171962</c:v>
                </c:pt>
                <c:pt idx="250">
                  <c:v>3.5634604011211977</c:v>
                </c:pt>
                <c:pt idx="251">
                  <c:v>2.0852521679107952</c:v>
                </c:pt>
                <c:pt idx="252">
                  <c:v>-3.4918666950213009</c:v>
                </c:pt>
                <c:pt idx="253">
                  <c:v>-1.2211592294246003</c:v>
                </c:pt>
                <c:pt idx="254">
                  <c:v>-2.2411247932864029</c:v>
                </c:pt>
                <c:pt idx="255">
                  <c:v>-2.4465129153362</c:v>
                </c:pt>
                <c:pt idx="256">
                  <c:v>-2.0769470043634968</c:v>
                </c:pt>
                <c:pt idx="257">
                  <c:v>-2.1184993189275971</c:v>
                </c:pt>
                <c:pt idx="258">
                  <c:v>-1.932717773832799</c:v>
                </c:pt>
                <c:pt idx="259">
                  <c:v>-1.8232291850753981</c:v>
                </c:pt>
                <c:pt idx="260">
                  <c:v>-1.7321826934185012</c:v>
                </c:pt>
                <c:pt idx="261">
                  <c:v>-1.5297092207210028</c:v>
                </c:pt>
                <c:pt idx="262">
                  <c:v>-1.3726829702021988</c:v>
                </c:pt>
                <c:pt idx="263">
                  <c:v>-1.2584283170659987</c:v>
                </c:pt>
                <c:pt idx="264">
                  <c:v>-1.1600874087698969</c:v>
                </c:pt>
                <c:pt idx="265">
                  <c:v>-1.0987943687134987</c:v>
                </c:pt>
                <c:pt idx="266">
                  <c:v>-1.0316930993187015</c:v>
                </c:pt>
                <c:pt idx="267">
                  <c:v>-0.99023032532539901</c:v>
                </c:pt>
                <c:pt idx="268">
                  <c:v>-0.97079293106029496</c:v>
                </c:pt>
                <c:pt idx="269">
                  <c:v>-1.1416037369804002</c:v>
                </c:pt>
                <c:pt idx="270">
                  <c:v>-0.87210093854290349</c:v>
                </c:pt>
                <c:pt idx="271">
                  <c:v>-0.82065973065759934</c:v>
                </c:pt>
                <c:pt idx="272">
                  <c:v>-0.79330062017089986</c:v>
                </c:pt>
                <c:pt idx="273">
                  <c:v>-0.70966603512119875</c:v>
                </c:pt>
                <c:pt idx="274">
                  <c:v>-0.63671195146169879</c:v>
                </c:pt>
                <c:pt idx="275">
                  <c:v>-0.6041210069242986</c:v>
                </c:pt>
                <c:pt idx="276">
                  <c:v>-0.57533417612900095</c:v>
                </c:pt>
                <c:pt idx="277">
                  <c:v>-0.54616832995090192</c:v>
                </c:pt>
                <c:pt idx="278">
                  <c:v>-0.52286377215870061</c:v>
                </c:pt>
                <c:pt idx="279">
                  <c:v>-0.52004024723859743</c:v>
                </c:pt>
                <c:pt idx="280">
                  <c:v>-0.5078863768288997</c:v>
                </c:pt>
                <c:pt idx="281">
                  <c:v>-0.48449634270860287</c:v>
                </c:pt>
                <c:pt idx="282">
                  <c:v>-0.42090097251839964</c:v>
                </c:pt>
                <c:pt idx="283">
                  <c:v>-0.34457648512919903</c:v>
                </c:pt>
                <c:pt idx="284">
                  <c:v>-0.26854993122939774</c:v>
                </c:pt>
                <c:pt idx="285">
                  <c:v>-0.21518317913049856</c:v>
                </c:pt>
                <c:pt idx="286">
                  <c:v>-0.14499828901299949</c:v>
                </c:pt>
                <c:pt idx="287">
                  <c:v>-8.1799195678900816E-2</c:v>
                </c:pt>
                <c:pt idx="288">
                  <c:v>-3.3601317331598324E-2</c:v>
                </c:pt>
                <c:pt idx="289">
                  <c:v>-1.2060098754002269E-2</c:v>
                </c:pt>
                <c:pt idx="290">
                  <c:v>2.8276990812198477E-2</c:v>
                </c:pt>
                <c:pt idx="291">
                  <c:v>6.5377721957197821E-2</c:v>
                </c:pt>
                <c:pt idx="292">
                  <c:v>0.10896932797470171</c:v>
                </c:pt>
                <c:pt idx="293">
                  <c:v>0.14428384652790172</c:v>
                </c:pt>
                <c:pt idx="294">
                  <c:v>0.19123238503389928</c:v>
                </c:pt>
                <c:pt idx="295">
                  <c:v>0.20544518675509948</c:v>
                </c:pt>
                <c:pt idx="296">
                  <c:v>0.23147638204659771</c:v>
                </c:pt>
                <c:pt idx="297">
                  <c:v>0.2685485089886015</c:v>
                </c:pt>
                <c:pt idx="298">
                  <c:v>0.3010380502404999</c:v>
                </c:pt>
                <c:pt idx="299">
                  <c:v>0.33333452391689988</c:v>
                </c:pt>
                <c:pt idx="300">
                  <c:v>0.3410295072071996</c:v>
                </c:pt>
                <c:pt idx="301">
                  <c:v>0.33668708843920214</c:v>
                </c:pt>
                <c:pt idx="302">
                  <c:v>0.35449424416869846</c:v>
                </c:pt>
                <c:pt idx="303">
                  <c:v>0.38957415654149941</c:v>
                </c:pt>
                <c:pt idx="304">
                  <c:v>0.44520139563809735</c:v>
                </c:pt>
                <c:pt idx="305">
                  <c:v>0.52168968644710034</c:v>
                </c:pt>
                <c:pt idx="306">
                  <c:v>0.5994392867704974</c:v>
                </c:pt>
                <c:pt idx="307">
                  <c:v>0.68154650729249866</c:v>
                </c:pt>
                <c:pt idx="308">
                  <c:v>0.77132107546309925</c:v>
                </c:pt>
                <c:pt idx="309">
                  <c:v>0.89685282678639666</c:v>
                </c:pt>
                <c:pt idx="310">
                  <c:v>1.0421164828286997</c:v>
                </c:pt>
                <c:pt idx="311">
                  <c:v>1.2102436081088008</c:v>
                </c:pt>
                <c:pt idx="312">
                  <c:v>1.3996687612773009</c:v>
                </c:pt>
                <c:pt idx="313">
                  <c:v>1.6399550149933013</c:v>
                </c:pt>
                <c:pt idx="314">
                  <c:v>1.9246734484492976</c:v>
                </c:pt>
                <c:pt idx="315">
                  <c:v>2.2672917480799981</c:v>
                </c:pt>
                <c:pt idx="316">
                  <c:v>2.685574881943797</c:v>
                </c:pt>
                <c:pt idx="317">
                  <c:v>3.2019863421986017</c:v>
                </c:pt>
                <c:pt idx="318">
                  <c:v>3.843925421680602</c:v>
                </c:pt>
                <c:pt idx="319">
                  <c:v>4.588976646747799</c:v>
                </c:pt>
                <c:pt idx="320">
                  <c:v>5.2598982710969988</c:v>
                </c:pt>
                <c:pt idx="321">
                  <c:v>5.3701559719310996</c:v>
                </c:pt>
                <c:pt idx="322">
                  <c:v>4.2849172941716009</c:v>
                </c:pt>
                <c:pt idx="323">
                  <c:v>2.145765141020199</c:v>
                </c:pt>
                <c:pt idx="324">
                  <c:v>-0.22646259488729825</c:v>
                </c:pt>
                <c:pt idx="325">
                  <c:v>-2.1311616581500985</c:v>
                </c:pt>
                <c:pt idx="326">
                  <c:v>-3.3213446044115003</c:v>
                </c:pt>
                <c:pt idx="327">
                  <c:v>-3.9335679081897972</c:v>
                </c:pt>
                <c:pt idx="328">
                  <c:v>-4.198939109065801</c:v>
                </c:pt>
                <c:pt idx="329">
                  <c:v>-4.2733438361924989</c:v>
                </c:pt>
                <c:pt idx="330">
                  <c:v>-4.2433473771991999</c:v>
                </c:pt>
                <c:pt idx="331">
                  <c:v>-4.1788006640902999</c:v>
                </c:pt>
                <c:pt idx="332">
                  <c:v>-4.0997914153242014</c:v>
                </c:pt>
                <c:pt idx="333">
                  <c:v>-4.0339310776200001</c:v>
                </c:pt>
                <c:pt idx="334">
                  <c:v>-3.9882987892928981</c:v>
                </c:pt>
                <c:pt idx="335">
                  <c:v>-3.9663647641288016</c:v>
                </c:pt>
                <c:pt idx="336">
                  <c:v>-3.9760879522675996</c:v>
                </c:pt>
                <c:pt idx="337">
                  <c:v>-4.0006801130165002</c:v>
                </c:pt>
                <c:pt idx="338">
                  <c:v>-4.0497940853177994</c:v>
                </c:pt>
                <c:pt idx="339">
                  <c:v>-4.1169190325856988</c:v>
                </c:pt>
                <c:pt idx="340">
                  <c:v>-4.182828824902499</c:v>
                </c:pt>
                <c:pt idx="341">
                  <c:v>-4.2740403210343008</c:v>
                </c:pt>
                <c:pt idx="342">
                  <c:v>-4.3788601973611989</c:v>
                </c:pt>
                <c:pt idx="343">
                  <c:v>-4.5061561359810014</c:v>
                </c:pt>
                <c:pt idx="344">
                  <c:v>-4.6594099135985978</c:v>
                </c:pt>
                <c:pt idx="345">
                  <c:v>-4.8449082211336005</c:v>
                </c:pt>
                <c:pt idx="346">
                  <c:v>-5.0789028493928008</c:v>
                </c:pt>
                <c:pt idx="347">
                  <c:v>-5.376548393518501</c:v>
                </c:pt>
                <c:pt idx="348">
                  <c:v>-5.7576547198051387</c:v>
                </c:pt>
                <c:pt idx="349">
                  <c:v>-6.2125622155118396</c:v>
                </c:pt>
                <c:pt idx="350">
                  <c:v>-6.7321352357505999</c:v>
                </c:pt>
                <c:pt idx="351">
                  <c:v>-7.3299534769962111</c:v>
                </c:pt>
                <c:pt idx="352">
                  <c:v>-7.9789390962744111</c:v>
                </c:pt>
                <c:pt idx="353">
                  <c:v>-8.7741095876217301</c:v>
                </c:pt>
                <c:pt idx="354">
                  <c:v>-9.7030522432676705</c:v>
                </c:pt>
                <c:pt idx="355">
                  <c:v>-10.68519322648711</c:v>
                </c:pt>
                <c:pt idx="356">
                  <c:v>-11.2817534229386</c:v>
                </c:pt>
                <c:pt idx="357">
                  <c:v>-10.72939282994021</c:v>
                </c:pt>
                <c:pt idx="358">
                  <c:v>-8.6131528443911698</c:v>
                </c:pt>
                <c:pt idx="359">
                  <c:v>-5.4540803393839834</c:v>
                </c:pt>
                <c:pt idx="360">
                  <c:v>-1.91999247216376</c:v>
                </c:pt>
                <c:pt idx="361">
                  <c:v>1.7372684865774222</c:v>
                </c:pt>
                <c:pt idx="362">
                  <c:v>5.2586297107072699</c:v>
                </c:pt>
                <c:pt idx="363">
                  <c:v>7.99959904902998</c:v>
                </c:pt>
                <c:pt idx="364">
                  <c:v>8.9612117179817403</c:v>
                </c:pt>
                <c:pt idx="365">
                  <c:v>8.337156585948799</c:v>
                </c:pt>
                <c:pt idx="366">
                  <c:v>7.1954624615629124</c:v>
                </c:pt>
                <c:pt idx="367">
                  <c:v>6.10576041593424</c:v>
                </c:pt>
                <c:pt idx="368">
                  <c:v>5.2051373781010799</c:v>
                </c:pt>
                <c:pt idx="369">
                  <c:v>4.4754504693754793</c:v>
                </c:pt>
                <c:pt idx="370">
                  <c:v>3.8788541848141396</c:v>
                </c:pt>
                <c:pt idx="371">
                  <c:v>3.3830751276606206</c:v>
                </c:pt>
                <c:pt idx="372">
                  <c:v>2.9679207656449007</c:v>
                </c:pt>
                <c:pt idx="373">
                  <c:v>2.6058562676131594</c:v>
                </c:pt>
                <c:pt idx="374">
                  <c:v>2.3278981241119201</c:v>
                </c:pt>
                <c:pt idx="375">
                  <c:v>2.0484459702594293</c:v>
                </c:pt>
                <c:pt idx="376">
                  <c:v>1.8698609162858002</c:v>
                </c:pt>
                <c:pt idx="377">
                  <c:v>1.6991186741371003</c:v>
                </c:pt>
                <c:pt idx="378">
                  <c:v>1.5547507674907006</c:v>
                </c:pt>
                <c:pt idx="379">
                  <c:v>1.4202176819780998</c:v>
                </c:pt>
                <c:pt idx="380">
                  <c:v>1.3076403990265995</c:v>
                </c:pt>
                <c:pt idx="381">
                  <c:v>1.199414564046501</c:v>
                </c:pt>
                <c:pt idx="382">
                  <c:v>1.0847549483594001</c:v>
                </c:pt>
                <c:pt idx="383">
                  <c:v>0.97944681329529892</c:v>
                </c:pt>
                <c:pt idx="384">
                  <c:v>0.89262327830340027</c:v>
                </c:pt>
                <c:pt idx="385">
                  <c:v>0.82049839677979897</c:v>
                </c:pt>
                <c:pt idx="386">
                  <c:v>0.76121047588589974</c:v>
                </c:pt>
                <c:pt idx="387">
                  <c:v>0.70861282496709954</c:v>
                </c:pt>
                <c:pt idx="388">
                  <c:v>0.65972171859259987</c:v>
                </c:pt>
                <c:pt idx="389">
                  <c:v>0.59682360176119964</c:v>
                </c:pt>
                <c:pt idx="390">
                  <c:v>0.55242487661760009</c:v>
                </c:pt>
                <c:pt idx="391">
                  <c:v>0.52618430832879959</c:v>
                </c:pt>
                <c:pt idx="392">
                  <c:v>0.49984708543230028</c:v>
                </c:pt>
                <c:pt idx="393">
                  <c:v>0.47192495388510025</c:v>
                </c:pt>
                <c:pt idx="394">
                  <c:v>0.45302931858159923</c:v>
                </c:pt>
                <c:pt idx="395">
                  <c:v>0.43846545719529928</c:v>
                </c:pt>
                <c:pt idx="396">
                  <c:v>0.41264727593470063</c:v>
                </c:pt>
                <c:pt idx="397">
                  <c:v>0.3798496889841001</c:v>
                </c:pt>
                <c:pt idx="398">
                  <c:v>0.3475631252231004</c:v>
                </c:pt>
                <c:pt idx="399">
                  <c:v>0.31055508519099995</c:v>
                </c:pt>
                <c:pt idx="400">
                  <c:v>0.27249431401610025</c:v>
                </c:pt>
                <c:pt idx="401">
                  <c:v>0.24227704316650112</c:v>
                </c:pt>
                <c:pt idx="402">
                  <c:v>0.21019866864920012</c:v>
                </c:pt>
                <c:pt idx="403">
                  <c:v>0.17174487111960168</c:v>
                </c:pt>
                <c:pt idx="404">
                  <c:v>0.13781795935829955</c:v>
                </c:pt>
                <c:pt idx="405">
                  <c:v>0.11099087826819876</c:v>
                </c:pt>
                <c:pt idx="406">
                  <c:v>8.2926954389298757E-2</c:v>
                </c:pt>
                <c:pt idx="407">
                  <c:v>5.3239702619599427E-2</c:v>
                </c:pt>
                <c:pt idx="408">
                  <c:v>2.4586146481698989E-2</c:v>
                </c:pt>
                <c:pt idx="409">
                  <c:v>-8.5351122085004505E-3</c:v>
                </c:pt>
                <c:pt idx="410">
                  <c:v>-3.085468634729871E-2</c:v>
                </c:pt>
                <c:pt idx="411">
                  <c:v>-3.821391582430067E-2</c:v>
                </c:pt>
                <c:pt idx="412">
                  <c:v>-5.5624594017499973E-2</c:v>
                </c:pt>
                <c:pt idx="413">
                  <c:v>-7.0649366096700916E-2</c:v>
                </c:pt>
                <c:pt idx="414">
                  <c:v>-7.859399085650054E-2</c:v>
                </c:pt>
                <c:pt idx="415">
                  <c:v>-7.1373751346399672E-2</c:v>
                </c:pt>
                <c:pt idx="416">
                  <c:v>-9.2992830082600619E-2</c:v>
                </c:pt>
                <c:pt idx="417">
                  <c:v>-0.12584672075499981</c:v>
                </c:pt>
                <c:pt idx="418">
                  <c:v>-0.17037249653920128</c:v>
                </c:pt>
                <c:pt idx="419">
                  <c:v>-0.21769873394809913</c:v>
                </c:pt>
                <c:pt idx="420">
                  <c:v>-0.25688338050010096</c:v>
                </c:pt>
                <c:pt idx="421">
                  <c:v>-0.25898619928189959</c:v>
                </c:pt>
                <c:pt idx="422">
                  <c:v>-0.3219695288613007</c:v>
                </c:pt>
                <c:pt idx="423">
                  <c:v>-0.40692961514109882</c:v>
                </c:pt>
                <c:pt idx="424">
                  <c:v>-0.48818639078844939</c:v>
                </c:pt>
                <c:pt idx="425">
                  <c:v>-0.55091898589568977</c:v>
                </c:pt>
                <c:pt idx="426">
                  <c:v>-0.64991767555521918</c:v>
                </c:pt>
                <c:pt idx="427">
                  <c:v>-0.7517933517215809</c:v>
                </c:pt>
                <c:pt idx="428">
                  <c:v>-0.86717746553583019</c:v>
                </c:pt>
                <c:pt idx="429">
                  <c:v>-1.0026768459838795</c:v>
                </c:pt>
                <c:pt idx="430">
                  <c:v>-1.1154831305630299</c:v>
                </c:pt>
                <c:pt idx="431">
                  <c:v>-1.3143790808504496</c:v>
                </c:pt>
                <c:pt idx="432">
                  <c:v>-1.4836763912373701</c:v>
                </c:pt>
                <c:pt idx="433">
                  <c:v>-1.5399488489258597</c:v>
                </c:pt>
                <c:pt idx="434">
                  <c:v>-1.3335535406013888</c:v>
                </c:pt>
                <c:pt idx="435">
                  <c:v>-0.50950440095117888</c:v>
                </c:pt>
                <c:pt idx="436">
                  <c:v>0.62319894719117896</c:v>
                </c:pt>
                <c:pt idx="437">
                  <c:v>1.375441329152169</c:v>
                </c:pt>
                <c:pt idx="438">
                  <c:v>1.541738523676325</c:v>
                </c:pt>
                <c:pt idx="439">
                  <c:v>1.44984759598242</c:v>
                </c:pt>
                <c:pt idx="440">
                  <c:v>1.2351824600640398</c:v>
                </c:pt>
                <c:pt idx="441">
                  <c:v>1.07978189748049</c:v>
                </c:pt>
                <c:pt idx="442">
                  <c:v>0.92344621316293996</c:v>
                </c:pt>
                <c:pt idx="443">
                  <c:v>0.79568632127617978</c:v>
                </c:pt>
                <c:pt idx="444">
                  <c:v>0.69054522235535032</c:v>
                </c:pt>
                <c:pt idx="445">
                  <c:v>0.6058807617125197</c:v>
                </c:pt>
                <c:pt idx="446">
                  <c:v>0.53271219997593011</c:v>
                </c:pt>
                <c:pt idx="447">
                  <c:v>0.47269738972918063</c:v>
                </c:pt>
                <c:pt idx="448">
                  <c:v>0.43946400119974971</c:v>
                </c:pt>
                <c:pt idx="449">
                  <c:v>0.3957412852042399</c:v>
                </c:pt>
                <c:pt idx="450">
                  <c:v>0.38243127918467934</c:v>
                </c:pt>
                <c:pt idx="451">
                  <c:v>0.36684593667037113</c:v>
                </c:pt>
                <c:pt idx="452">
                  <c:v>0.36140256631873946</c:v>
                </c:pt>
                <c:pt idx="453">
                  <c:v>0.40477332978147906</c:v>
                </c:pt>
                <c:pt idx="454">
                  <c:v>0.4459149303469907</c:v>
                </c:pt>
                <c:pt idx="455">
                  <c:v>0.44082081018642949</c:v>
                </c:pt>
                <c:pt idx="456">
                  <c:v>0.43745509101091073</c:v>
                </c:pt>
                <c:pt idx="457">
                  <c:v>0.39383615915778947</c:v>
                </c:pt>
                <c:pt idx="458">
                  <c:v>0.36683288991653029</c:v>
                </c:pt>
                <c:pt idx="459">
                  <c:v>0.33017276468167989</c:v>
                </c:pt>
                <c:pt idx="460">
                  <c:v>0.29544601282526006</c:v>
                </c:pt>
                <c:pt idx="461">
                  <c:v>0.26460676236725966</c:v>
                </c:pt>
                <c:pt idx="462">
                  <c:v>0.24223570417201046</c:v>
                </c:pt>
                <c:pt idx="463">
                  <c:v>0.28052511680511039</c:v>
                </c:pt>
                <c:pt idx="464">
                  <c:v>0.31388852058388039</c:v>
                </c:pt>
                <c:pt idx="465">
                  <c:v>0.31956663244288031</c:v>
                </c:pt>
                <c:pt idx="466">
                  <c:v>0.30350668279062987</c:v>
                </c:pt>
                <c:pt idx="467">
                  <c:v>0.25813279785476961</c:v>
                </c:pt>
                <c:pt idx="468">
                  <c:v>0.21976390594552964</c:v>
                </c:pt>
                <c:pt idx="469">
                  <c:v>0.16636901421823946</c:v>
                </c:pt>
                <c:pt idx="470">
                  <c:v>0.13194215400584941</c:v>
                </c:pt>
                <c:pt idx="471">
                  <c:v>0.13011074925729016</c:v>
                </c:pt>
                <c:pt idx="472">
                  <c:v>0.19682997282115</c:v>
                </c:pt>
                <c:pt idx="473">
                  <c:v>0.27273028343006001</c:v>
                </c:pt>
                <c:pt idx="474">
                  <c:v>0.41540653271403016</c:v>
                </c:pt>
                <c:pt idx="475">
                  <c:v>0.55182739967588024</c:v>
                </c:pt>
                <c:pt idx="476">
                  <c:v>0.66753267121333959</c:v>
                </c:pt>
                <c:pt idx="477">
                  <c:v>0.63679796386966991</c:v>
                </c:pt>
                <c:pt idx="478">
                  <c:v>0.31406289877805005</c:v>
                </c:pt>
                <c:pt idx="479">
                  <c:v>-0.30376387939304017</c:v>
                </c:pt>
                <c:pt idx="480">
                  <c:v>-1.1315382945506496</c:v>
                </c:pt>
                <c:pt idx="481">
                  <c:v>-2.0464698036074598</c:v>
                </c:pt>
                <c:pt idx="482">
                  <c:v>-2.9251218496923794</c:v>
                </c:pt>
                <c:pt idx="483">
                  <c:v>-3.6137155593717694</c:v>
                </c:pt>
                <c:pt idx="484">
                  <c:v>-4.0528176680633106</c:v>
                </c:pt>
                <c:pt idx="485">
                  <c:v>-3.9845407400823589</c:v>
                </c:pt>
                <c:pt idx="486">
                  <c:v>-2.6868658875815008</c:v>
                </c:pt>
                <c:pt idx="487">
                  <c:v>-0.47464139320388909</c:v>
                </c:pt>
                <c:pt idx="488">
                  <c:v>0.40575642771029052</c:v>
                </c:pt>
                <c:pt idx="489">
                  <c:v>0.20798044267230154</c:v>
                </c:pt>
                <c:pt idx="490">
                  <c:v>-0.39138425561029955</c:v>
                </c:pt>
                <c:pt idx="491">
                  <c:v>-1.2059281969512998</c:v>
                </c:pt>
                <c:pt idx="492">
                  <c:v>-2.3396134041620993</c:v>
                </c:pt>
                <c:pt idx="493">
                  <c:v>-3.4837148297632989</c:v>
                </c:pt>
                <c:pt idx="494">
                  <c:v>-1.5105724267539014</c:v>
                </c:pt>
                <c:pt idx="495">
                  <c:v>0.96047033952639893</c:v>
                </c:pt>
                <c:pt idx="496">
                  <c:v>1.5917651822432006</c:v>
                </c:pt>
                <c:pt idx="497">
                  <c:v>1.6123565308419998</c:v>
                </c:pt>
                <c:pt idx="498">
                  <c:v>1.5208229317392998</c:v>
                </c:pt>
                <c:pt idx="499">
                  <c:v>1.4016022334803004</c:v>
                </c:pt>
                <c:pt idx="500">
                  <c:v>1.2731507987042008</c:v>
                </c:pt>
                <c:pt idx="501">
                  <c:v>1.1417712338920989</c:v>
                </c:pt>
                <c:pt idx="502">
                  <c:v>1.0372129470282001</c:v>
                </c:pt>
                <c:pt idx="503">
                  <c:v>0.97732433313129974</c:v>
                </c:pt>
                <c:pt idx="504">
                  <c:v>0.92680791393269857</c:v>
                </c:pt>
                <c:pt idx="505">
                  <c:v>0.87595453285820035</c:v>
                </c:pt>
                <c:pt idx="506">
                  <c:v>0.86676378506389895</c:v>
                </c:pt>
                <c:pt idx="507">
                  <c:v>0.87801137396899875</c:v>
                </c:pt>
                <c:pt idx="508">
                  <c:v>0.85905505418869055</c:v>
                </c:pt>
                <c:pt idx="509">
                  <c:v>0.80832207965428005</c:v>
                </c:pt>
                <c:pt idx="510">
                  <c:v>0.78867902720052996</c:v>
                </c:pt>
                <c:pt idx="511">
                  <c:v>0.84239454516411971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D41D-4C07-9EDF-035566FC7490}"/>
            </c:ext>
          </c:extLst>
        </c:ser>
        <c:ser>
          <c:idx val="3"/>
          <c:order val="2"/>
          <c:tx>
            <c:v>90% Empty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235"/>
              <c:layout>
                <c:manualLayout>
                  <c:x val="-6.7423488043883165E-2"/>
                  <c:y val="0.101441783279454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D41D-4C07-9EDF-035566FC7490}"/>
                </c:ext>
                <c:ext xmlns:c15="http://schemas.microsoft.com/office/drawing/2012/chart" uri="{CE6537A1-D6FC-4f65-9D91-7224C49458BB}">
                  <c15:layout>
                    <c:manualLayout>
                      <c:w val="4.8429905512902195E-2"/>
                      <c:h val="5.7300709229828418E-2"/>
                    </c:manualLayout>
                  </c15:layout>
                </c:ext>
              </c:extLst>
            </c:dLbl>
            <c:dLbl>
              <c:idx val="358"/>
              <c:layout>
                <c:manualLayout>
                  <c:x val="1.1121409117563255E-2"/>
                  <c:y val="-3.2461370649425579E-2"/>
                </c:manualLayout>
              </c:layout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D41D-4C07-9EDF-035566FC7490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7.7623604446505748E-2"/>
                      <c:h val="6.9473723223362982E-2"/>
                    </c:manualLayout>
                  </c15:layout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'Sweep Data_36'!$A$5:$A$516</c:f>
              <c:numCache>
                <c:formatCode>General</c:formatCode>
                <c:ptCount val="512"/>
                <c:pt idx="0">
                  <c:v>20</c:v>
                </c:pt>
                <c:pt idx="1">
                  <c:v>20.181056114768701</c:v>
                </c:pt>
                <c:pt idx="2">
                  <c:v>20.3637512953722</c:v>
                </c:pt>
                <c:pt idx="3">
                  <c:v>20.548100379954999</c:v>
                </c:pt>
                <c:pt idx="4">
                  <c:v>20.734118340988701</c:v>
                </c:pt>
                <c:pt idx="5">
                  <c:v>20.921820286487399</c:v>
                </c:pt>
                <c:pt idx="6">
                  <c:v>21.111221461235399</c:v>
                </c:pt>
                <c:pt idx="7">
                  <c:v>21.302337248025101</c:v>
                </c:pt>
                <c:pt idx="8">
                  <c:v>21.495183168906099</c:v>
                </c:pt>
                <c:pt idx="9">
                  <c:v>21.689774886446301</c:v>
                </c:pt>
                <c:pt idx="10">
                  <c:v>21.8861282050037</c:v>
                </c:pt>
                <c:pt idx="11">
                  <c:v>22.084259072010202</c:v>
                </c:pt>
                <c:pt idx="12">
                  <c:v>22.284183579266401</c:v>
                </c:pt>
                <c:pt idx="13">
                  <c:v>22.485917964249101</c:v>
                </c:pt>
                <c:pt idx="14">
                  <c:v>22.689478611429902</c:v>
                </c:pt>
                <c:pt idx="15">
                  <c:v>22.894882053605599</c:v>
                </c:pt>
                <c:pt idx="16">
                  <c:v>23.102144973241298</c:v>
                </c:pt>
                <c:pt idx="17">
                  <c:v>23.311284203825199</c:v>
                </c:pt>
                <c:pt idx="18">
                  <c:v>23.5223167312359</c:v>
                </c:pt>
                <c:pt idx="19">
                  <c:v>23.735259695121801</c:v>
                </c:pt>
                <c:pt idx="20">
                  <c:v>23.950130390293001</c:v>
                </c:pt>
                <c:pt idx="21">
                  <c:v>24.166946268126601</c:v>
                </c:pt>
                <c:pt idx="22">
                  <c:v>24.385724937983099</c:v>
                </c:pt>
                <c:pt idx="23">
                  <c:v>24.6064841686376</c:v>
                </c:pt>
                <c:pt idx="24">
                  <c:v>24.829241889722201</c:v>
                </c:pt>
                <c:pt idx="25">
                  <c:v>25.054016193182498</c:v>
                </c:pt>
                <c:pt idx="26">
                  <c:v>25.280825334747</c:v>
                </c:pt>
                <c:pt idx="27">
                  <c:v>25.509687735409798</c:v>
                </c:pt>
                <c:pt idx="28">
                  <c:v>25.740621982926701</c:v>
                </c:pt>
                <c:pt idx="29">
                  <c:v>25.973646833324601</c:v>
                </c:pt>
                <c:pt idx="30">
                  <c:v>26.2087812124255</c:v>
                </c:pt>
                <c:pt idx="31">
                  <c:v>26.446044217382699</c:v>
                </c:pt>
                <c:pt idx="32">
                  <c:v>26.685455118232799</c:v>
                </c:pt>
                <c:pt idx="33">
                  <c:v>26.927033359459902</c:v>
                </c:pt>
                <c:pt idx="34">
                  <c:v>27.170798561575499</c:v>
                </c:pt>
                <c:pt idx="35">
                  <c:v>27.416770522711602</c:v>
                </c:pt>
                <c:pt idx="36">
                  <c:v>27.664969220229001</c:v>
                </c:pt>
                <c:pt idx="37">
                  <c:v>27.915414812339598</c:v>
                </c:pt>
                <c:pt idx="38">
                  <c:v>28.168127639743599</c:v>
                </c:pt>
                <c:pt idx="39">
                  <c:v>28.423128227281602</c:v>
                </c:pt>
                <c:pt idx="40">
                  <c:v>28.680437285601901</c:v>
                </c:pt>
                <c:pt idx="41">
                  <c:v>28.9400757128418</c:v>
                </c:pt>
                <c:pt idx="42">
                  <c:v>29.202064596325801</c:v>
                </c:pt>
                <c:pt idx="43">
                  <c:v>29.466425214277599</c:v>
                </c:pt>
                <c:pt idx="44">
                  <c:v>29.733179037548599</c:v>
                </c:pt>
                <c:pt idx="45">
                  <c:v>30.002347731361699</c:v>
                </c:pt>
                <c:pt idx="46">
                  <c:v>30.2739531570708</c:v>
                </c:pt>
                <c:pt idx="47">
                  <c:v>30.548017373936201</c:v>
                </c:pt>
                <c:pt idx="48">
                  <c:v>30.824562640916898</c:v>
                </c:pt>
                <c:pt idx="49">
                  <c:v>31.1036114184773</c:v>
                </c:pt>
                <c:pt idx="50">
                  <c:v>31.385186370412601</c:v>
                </c:pt>
                <c:pt idx="51">
                  <c:v>31.669310365688599</c:v>
                </c:pt>
                <c:pt idx="52">
                  <c:v>31.956006480299401</c:v>
                </c:pt>
                <c:pt idx="53">
                  <c:v>32.245297999141798</c:v>
                </c:pt>
                <c:pt idx="54">
                  <c:v>32.537208417906001</c:v>
                </c:pt>
                <c:pt idx="55">
                  <c:v>32.831761444984302</c:v>
                </c:pt>
                <c:pt idx="56">
                  <c:v>33.128981003396397</c:v>
                </c:pt>
                <c:pt idx="57">
                  <c:v>33.428891232732497</c:v>
                </c:pt>
                <c:pt idx="58">
                  <c:v>33.731516491113801</c:v>
                </c:pt>
                <c:pt idx="59">
                  <c:v>34.036881357170699</c:v>
                </c:pt>
                <c:pt idx="60">
                  <c:v>34.345010632039298</c:v>
                </c:pt>
                <c:pt idx="61">
                  <c:v>34.655929341375703</c:v>
                </c:pt>
                <c:pt idx="62">
                  <c:v>34.969662737388198</c:v>
                </c:pt>
                <c:pt idx="63">
                  <c:v>35.286236300888397</c:v>
                </c:pt>
                <c:pt idx="64">
                  <c:v>35.605675743360898</c:v>
                </c:pt>
                <c:pt idx="65">
                  <c:v>35.928007009051299</c:v>
                </c:pt>
                <c:pt idx="66">
                  <c:v>36.253256277073397</c:v>
                </c:pt>
                <c:pt idx="67">
                  <c:v>36.581449963535498</c:v>
                </c:pt>
                <c:pt idx="68">
                  <c:v>36.912614723685699</c:v>
                </c:pt>
                <c:pt idx="69">
                  <c:v>37.246777454076998</c:v>
                </c:pt>
                <c:pt idx="70">
                  <c:v>37.583965294751501</c:v>
                </c:pt>
                <c:pt idx="71">
                  <c:v>37.924205631444998</c:v>
                </c:pt>
                <c:pt idx="72">
                  <c:v>38.267526097811</c:v>
                </c:pt>
                <c:pt idx="73">
                  <c:v>38.613954577664998</c:v>
                </c:pt>
                <c:pt idx="74">
                  <c:v>38.963519207249398</c:v>
                </c:pt>
                <c:pt idx="75">
                  <c:v>39.316248377518498</c:v>
                </c:pt>
                <c:pt idx="76">
                  <c:v>39.672170736444301</c:v>
                </c:pt>
                <c:pt idx="77">
                  <c:v>40.031315191343403</c:v>
                </c:pt>
                <c:pt idx="78">
                  <c:v>40.393710911224701</c:v>
                </c:pt>
                <c:pt idx="79">
                  <c:v>40.759387329158599</c:v>
                </c:pt>
                <c:pt idx="80">
                  <c:v>41.128374144667099</c:v>
                </c:pt>
                <c:pt idx="81">
                  <c:v>41.5007013261365</c:v>
                </c:pt>
                <c:pt idx="82">
                  <c:v>41.876399113250898</c:v>
                </c:pt>
                <c:pt idx="83">
                  <c:v>42.255498019448403</c:v>
                </c:pt>
                <c:pt idx="84">
                  <c:v>42.6380288343993</c:v>
                </c:pt>
                <c:pt idx="85">
                  <c:v>43.024022626506998</c:v>
                </c:pt>
                <c:pt idx="86">
                  <c:v>43.413510745430798</c:v>
                </c:pt>
                <c:pt idx="87">
                  <c:v>43.806524824632703</c:v>
                </c:pt>
                <c:pt idx="88">
                  <c:v>44.203096783946101</c:v>
                </c:pt>
                <c:pt idx="89">
                  <c:v>44.6032588321685</c:v>
                </c:pt>
                <c:pt idx="90">
                  <c:v>45.007043469677299</c:v>
                </c:pt>
                <c:pt idx="91">
                  <c:v>45.414483491069603</c:v>
                </c:pt>
                <c:pt idx="92">
                  <c:v>45.825611987825702</c:v>
                </c:pt>
                <c:pt idx="93">
                  <c:v>46.240462350996502</c:v>
                </c:pt>
                <c:pt idx="94">
                  <c:v>46.659068273915501</c:v>
                </c:pt>
                <c:pt idx="95">
                  <c:v>47.081463754935697</c:v>
                </c:pt>
                <c:pt idx="96">
                  <c:v>47.507683100190299</c:v>
                </c:pt>
                <c:pt idx="97">
                  <c:v>47.937760926379603</c:v>
                </c:pt>
                <c:pt idx="98">
                  <c:v>48.371732163581697</c:v>
                </c:pt>
                <c:pt idx="99">
                  <c:v>48.809632058090301</c:v>
                </c:pt>
                <c:pt idx="100">
                  <c:v>49.251496175276699</c:v>
                </c:pt>
                <c:pt idx="101">
                  <c:v>49.6973604024788</c:v>
                </c:pt>
                <c:pt idx="102">
                  <c:v>50.147260951915499</c:v>
                </c:pt>
                <c:pt idx="103">
                  <c:v>50.601234363627903</c:v>
                </c:pt>
                <c:pt idx="104">
                  <c:v>51.059317508446902</c:v>
                </c:pt>
                <c:pt idx="105">
                  <c:v>51.521547590988</c:v>
                </c:pt>
                <c:pt idx="106">
                  <c:v>51.9879621526728</c:v>
                </c:pt>
                <c:pt idx="107">
                  <c:v>52.4585990747781</c:v>
                </c:pt>
                <c:pt idx="108">
                  <c:v>52.9334965815126</c:v>
                </c:pt>
                <c:pt idx="109">
                  <c:v>53.412693243121197</c:v>
                </c:pt>
                <c:pt idx="110">
                  <c:v>53.896227979017901</c:v>
                </c:pt>
                <c:pt idx="111">
                  <c:v>54.3841400609464</c:v>
                </c:pt>
                <c:pt idx="112">
                  <c:v>54.876469116170099</c:v>
                </c:pt>
                <c:pt idx="113">
                  <c:v>55.373255130689998</c:v>
                </c:pt>
                <c:pt idx="114">
                  <c:v>55.874538452492999</c:v>
                </c:pt>
                <c:pt idx="115">
                  <c:v>56.380359794828301</c:v>
                </c:pt>
                <c:pt idx="116">
                  <c:v>56.890760239514002</c:v>
                </c:pt>
                <c:pt idx="117">
                  <c:v>57.405781240274301</c:v>
                </c:pt>
                <c:pt idx="118">
                  <c:v>57.925464626105601</c:v>
                </c:pt>
                <c:pt idx="119">
                  <c:v>58.449852604674398</c:v>
                </c:pt>
                <c:pt idx="120">
                  <c:v>58.978987765744797</c:v>
                </c:pt>
                <c:pt idx="121">
                  <c:v>59.512913084637702</c:v>
                </c:pt>
                <c:pt idx="122">
                  <c:v>60.051671925721301</c:v>
                </c:pt>
                <c:pt idx="123">
                  <c:v>60.595308045933201</c:v>
                </c:pt>
                <c:pt idx="124">
                  <c:v>61.143865598333697</c:v>
                </c:pt>
                <c:pt idx="125">
                  <c:v>61.697389135692497</c:v>
                </c:pt>
                <c:pt idx="126">
                  <c:v>62.255923614106599</c:v>
                </c:pt>
                <c:pt idx="127">
                  <c:v>62.819514396652103</c:v>
                </c:pt>
                <c:pt idx="128">
                  <c:v>63.388207257067798</c:v>
                </c:pt>
                <c:pt idx="129">
                  <c:v>63.9620483834738</c:v>
                </c:pt>
                <c:pt idx="130">
                  <c:v>64.541084382121895</c:v>
                </c:pt>
                <c:pt idx="131">
                  <c:v>65.125362281181197</c:v>
                </c:pt>
                <c:pt idx="132">
                  <c:v>65.714929534558095</c:v>
                </c:pt>
                <c:pt idx="133">
                  <c:v>66.309834025749396</c:v>
                </c:pt>
                <c:pt idx="134">
                  <c:v>66.910124071732497</c:v>
                </c:pt>
                <c:pt idx="135">
                  <c:v>67.515848426888596</c:v>
                </c:pt>
                <c:pt idx="136">
                  <c:v>68.127056286962898</c:v>
                </c:pt>
                <c:pt idx="137">
                  <c:v>68.743797293060297</c:v>
                </c:pt>
                <c:pt idx="138">
                  <c:v>69.366121535676797</c:v>
                </c:pt>
                <c:pt idx="139">
                  <c:v>69.994079558767993</c:v>
                </c:pt>
                <c:pt idx="140">
                  <c:v>70.627722363854204</c:v>
                </c:pt>
                <c:pt idx="141">
                  <c:v>71.267101414162397</c:v>
                </c:pt>
                <c:pt idx="142">
                  <c:v>71.912268638806196</c:v>
                </c:pt>
                <c:pt idx="143">
                  <c:v>72.563276437003594</c:v>
                </c:pt>
                <c:pt idx="144">
                  <c:v>73.220177682332206</c:v>
                </c:pt>
                <c:pt idx="145">
                  <c:v>73.883025727024204</c:v>
                </c:pt>
                <c:pt idx="146">
                  <c:v>74.551874406298793</c:v>
                </c:pt>
                <c:pt idx="147">
                  <c:v>75.226778042735305</c:v>
                </c:pt>
                <c:pt idx="148">
                  <c:v>75.907791450684698</c:v>
                </c:pt>
                <c:pt idx="149">
                  <c:v>76.594969940721498</c:v>
                </c:pt>
                <c:pt idx="150">
                  <c:v>77.288369324136198</c:v>
                </c:pt>
                <c:pt idx="151">
                  <c:v>77.988045917468099</c:v>
                </c:pt>
                <c:pt idx="152">
                  <c:v>78.6940565470792</c:v>
                </c:pt>
                <c:pt idx="153">
                  <c:v>79.406458553769397</c:v>
                </c:pt>
                <c:pt idx="154">
                  <c:v>80.1253097974339</c:v>
                </c:pt>
                <c:pt idx="155">
                  <c:v>80.8506686617621</c:v>
                </c:pt>
                <c:pt idx="156">
                  <c:v>81.582594058979694</c:v>
                </c:pt>
                <c:pt idx="157">
                  <c:v>82.321145434633294</c:v>
                </c:pt>
                <c:pt idx="158">
                  <c:v>83.066382772418606</c:v>
                </c:pt>
                <c:pt idx="159">
                  <c:v>83.818366599051899</c:v>
                </c:pt>
                <c:pt idx="160">
                  <c:v>84.577157989186105</c:v>
                </c:pt>
                <c:pt idx="161">
                  <c:v>85.342818570371307</c:v>
                </c:pt>
                <c:pt idx="162">
                  <c:v>86.115410528059499</c:v>
                </c:pt>
                <c:pt idx="163">
                  <c:v>86.894996610655696</c:v>
                </c:pt>
                <c:pt idx="164">
                  <c:v>87.681640134614</c:v>
                </c:pt>
                <c:pt idx="165">
                  <c:v>88.475404989580198</c:v>
                </c:pt>
                <c:pt idx="166">
                  <c:v>89.276355643580303</c:v>
                </c:pt>
                <c:pt idx="167">
                  <c:v>90.084557148257204</c:v>
                </c:pt>
                <c:pt idx="168">
                  <c:v>90.900075144153405</c:v>
                </c:pt>
                <c:pt idx="169">
                  <c:v>91.722975866042702</c:v>
                </c:pt>
                <c:pt idx="170">
                  <c:v>92.553326148309296</c:v>
                </c:pt>
                <c:pt idx="171">
                  <c:v>93.391193430376006</c:v>
                </c:pt>
                <c:pt idx="172">
                  <c:v>94.236645762181993</c:v>
                </c:pt>
                <c:pt idx="173">
                  <c:v>95.089751809708801</c:v>
                </c:pt>
                <c:pt idx="174">
                  <c:v>95.950580860558205</c:v>
                </c:pt>
                <c:pt idx="175">
                  <c:v>96.819202829578998</c:v>
                </c:pt>
                <c:pt idx="176">
                  <c:v>97.695688264545396</c:v>
                </c:pt>
                <c:pt idx="177">
                  <c:v>98.580108351887205</c:v>
                </c:pt>
                <c:pt idx="178">
                  <c:v>99.4725349224708</c:v>
                </c:pt>
                <c:pt idx="179">
                  <c:v>100.373040457434</c:v>
                </c:pt>
                <c:pt idx="180">
                  <c:v>101.281698094071</c:v>
                </c:pt>
                <c:pt idx="181">
                  <c:v>102.19858163177599</c:v>
                </c:pt>
                <c:pt idx="182">
                  <c:v>103.123765538032</c:v>
                </c:pt>
                <c:pt idx="183">
                  <c:v>104.05732495446399</c:v>
                </c:pt>
                <c:pt idx="184">
                  <c:v>104.999335702938</c:v>
                </c:pt>
                <c:pt idx="185">
                  <c:v>105.949874291721</c:v>
                </c:pt>
                <c:pt idx="186">
                  <c:v>106.90901792169601</c:v>
                </c:pt>
                <c:pt idx="187">
                  <c:v>107.876844492628</c:v>
                </c:pt>
                <c:pt idx="188">
                  <c:v>108.853432609495</c:v>
                </c:pt>
                <c:pt idx="189">
                  <c:v>109.838861588871</c:v>
                </c:pt>
                <c:pt idx="190">
                  <c:v>110.83321146536601</c:v>
                </c:pt>
                <c:pt idx="191">
                  <c:v>111.836562998129</c:v>
                </c:pt>
                <c:pt idx="192">
                  <c:v>112.848997677406</c:v>
                </c:pt>
                <c:pt idx="193">
                  <c:v>113.870597731156</c:v>
                </c:pt>
                <c:pt idx="194">
                  <c:v>114.90144613173599</c:v>
                </c:pt>
                <c:pt idx="195">
                  <c:v>115.941626602632</c:v>
                </c:pt>
                <c:pt idx="196">
                  <c:v>116.991223625264</c:v>
                </c:pt>
                <c:pt idx="197">
                  <c:v>118.05032244584601</c:v>
                </c:pt>
                <c:pt idx="198">
                  <c:v>119.119009082308</c:v>
                </c:pt>
                <c:pt idx="199">
                  <c:v>120.197370331285</c:v>
                </c:pt>
                <c:pt idx="200">
                  <c:v>121.28549377516499</c:v>
                </c:pt>
                <c:pt idx="201">
                  <c:v>122.383467789202</c:v>
                </c:pt>
                <c:pt idx="202">
                  <c:v>123.491381548693</c:v>
                </c:pt>
                <c:pt idx="203">
                  <c:v>124.609325036225</c:v>
                </c:pt>
                <c:pt idx="204">
                  <c:v>125.737389048976</c:v>
                </c:pt>
                <c:pt idx="205">
                  <c:v>126.875665206094</c:v>
                </c:pt>
                <c:pt idx="206">
                  <c:v>128.02424595613999</c:v>
                </c:pt>
                <c:pt idx="207">
                  <c:v>129.18322458458999</c:v>
                </c:pt>
                <c:pt idx="208">
                  <c:v>130.35269522141999</c:v>
                </c:pt>
                <c:pt idx="209">
                  <c:v>131.53275284874101</c:v>
                </c:pt>
                <c:pt idx="210">
                  <c:v>132.723493308522</c:v>
                </c:pt>
                <c:pt idx="211">
                  <c:v>133.92501331037101</c:v>
                </c:pt>
                <c:pt idx="212">
                  <c:v>135.137410439387</c:v>
                </c:pt>
                <c:pt idx="213">
                  <c:v>136.36078316409001</c:v>
                </c:pt>
                <c:pt idx="214">
                  <c:v>137.59523084441599</c:v>
                </c:pt>
                <c:pt idx="215">
                  <c:v>138.84085373978499</c:v>
                </c:pt>
                <c:pt idx="216">
                  <c:v>140.09775301725</c:v>
                </c:pt>
                <c:pt idx="217">
                  <c:v>141.366030759707</c:v>
                </c:pt>
                <c:pt idx="218">
                  <c:v>142.64578997418801</c:v>
                </c:pt>
                <c:pt idx="219">
                  <c:v>143.93713460023</c:v>
                </c:pt>
                <c:pt idx="220">
                  <c:v>145.240169518313</c:v>
                </c:pt>
                <c:pt idx="221">
                  <c:v>146.55500055837999</c:v>
                </c:pt>
                <c:pt idx="222">
                  <c:v>147.881734508432</c:v>
                </c:pt>
                <c:pt idx="223">
                  <c:v>149.22047912319999</c:v>
                </c:pt>
                <c:pt idx="224">
                  <c:v>150.57134313289799</c:v>
                </c:pt>
                <c:pt idx="225">
                  <c:v>151.934436252056</c:v>
                </c:pt>
                <c:pt idx="226">
                  <c:v>153.30986918842501</c:v>
                </c:pt>
                <c:pt idx="227">
                  <c:v>154.69775365197199</c:v>
                </c:pt>
                <c:pt idx="228">
                  <c:v>156.09820236395601</c:v>
                </c:pt>
                <c:pt idx="229">
                  <c:v>157.511329066076</c:v>
                </c:pt>
                <c:pt idx="230">
                  <c:v>158.937248529714</c:v>
                </c:pt>
                <c:pt idx="231">
                  <c:v>160.376076565255</c:v>
                </c:pt>
                <c:pt idx="232">
                  <c:v>161.827930031493</c:v>
                </c:pt>
                <c:pt idx="233">
                  <c:v>163.292926845122</c:v>
                </c:pt>
                <c:pt idx="234">
                  <c:v>164.77118599031101</c:v>
                </c:pt>
                <c:pt idx="235">
                  <c:v>166.26282752837301</c:v>
                </c:pt>
                <c:pt idx="236">
                  <c:v>167.76797260751101</c:v>
                </c:pt>
                <c:pt idx="237">
                  <c:v>169.286743472658</c:v>
                </c:pt>
                <c:pt idx="238">
                  <c:v>170.81926347540801</c:v>
                </c:pt>
                <c:pt idx="239">
                  <c:v>172.36565708403401</c:v>
                </c:pt>
                <c:pt idx="240">
                  <c:v>173.92604989359401</c:v>
                </c:pt>
                <c:pt idx="241">
                  <c:v>175.50056863613401</c:v>
                </c:pt>
                <c:pt idx="242">
                  <c:v>177.089341190982</c:v>
                </c:pt>
                <c:pt idx="243">
                  <c:v>178.69249659513099</c:v>
                </c:pt>
                <c:pt idx="244">
                  <c:v>180.31016505372301</c:v>
                </c:pt>
                <c:pt idx="245">
                  <c:v>181.94247795062</c:v>
                </c:pt>
                <c:pt idx="246">
                  <c:v>183.58956785907699</c:v>
                </c:pt>
                <c:pt idx="247">
                  <c:v>185.25156855250799</c:v>
                </c:pt>
                <c:pt idx="248">
                  <c:v>186.92861501535501</c:v>
                </c:pt>
                <c:pt idx="249">
                  <c:v>188.62084345404401</c:v>
                </c:pt>
                <c:pt idx="250">
                  <c:v>190.328391308053</c:v>
                </c:pt>
                <c:pt idx="251">
                  <c:v>192.05139726107399</c:v>
                </c:pt>
                <c:pt idx="252">
                  <c:v>193.79000125227401</c:v>
                </c:pt>
                <c:pt idx="253">
                  <c:v>195.54434448766199</c:v>
                </c:pt>
                <c:pt idx="254">
                  <c:v>197.31456945155901</c:v>
                </c:pt>
                <c:pt idx="255">
                  <c:v>199.10081991816699</c:v>
                </c:pt>
                <c:pt idx="256">
                  <c:v>200.903240963249</c:v>
                </c:pt>
                <c:pt idx="257">
                  <c:v>202.72197897591201</c:v>
                </c:pt>
                <c:pt idx="258">
                  <c:v>204.55718167049201</c:v>
                </c:pt>
                <c:pt idx="259">
                  <c:v>206.40899809855699</c:v>
                </c:pt>
                <c:pt idx="260">
                  <c:v>208.27757866100899</c:v>
                </c:pt>
                <c:pt idx="261">
                  <c:v>210.163075120299</c:v>
                </c:pt>
                <c:pt idx="262">
                  <c:v>212.065640612755</c:v>
                </c:pt>
                <c:pt idx="263">
                  <c:v>213.98542966101999</c:v>
                </c:pt>
                <c:pt idx="264">
                  <c:v>215.92259818659701</c:v>
                </c:pt>
                <c:pt idx="265">
                  <c:v>217.87730352251799</c:v>
                </c:pt>
                <c:pt idx="266">
                  <c:v>219.849704426122</c:v>
                </c:pt>
                <c:pt idx="267">
                  <c:v>221.83996109194399</c:v>
                </c:pt>
                <c:pt idx="268">
                  <c:v>223.84823516473199</c:v>
                </c:pt>
                <c:pt idx="269">
                  <c:v>225.87468975256999</c:v>
                </c:pt>
                <c:pt idx="270">
                  <c:v>227.91948944012901</c:v>
                </c:pt>
                <c:pt idx="271">
                  <c:v>229.982800302035</c:v>
                </c:pt>
                <c:pt idx="272">
                  <c:v>232.06478991635001</c:v>
                </c:pt>
                <c:pt idx="273">
                  <c:v>234.16562737819399</c:v>
                </c:pt>
                <c:pt idx="274">
                  <c:v>236.28548331346801</c:v>
                </c:pt>
                <c:pt idx="275">
                  <c:v>238.424529892717</c:v>
                </c:pt>
                <c:pt idx="276">
                  <c:v>240.582940845114</c:v>
                </c:pt>
                <c:pt idx="277">
                  <c:v>242.76089147256701</c:v>
                </c:pt>
                <c:pt idx="278">
                  <c:v>244.95855866395701</c:v>
                </c:pt>
                <c:pt idx="279">
                  <c:v>247.17612090950999</c:v>
                </c:pt>
                <c:pt idx="280">
                  <c:v>249.41375831528401</c:v>
                </c:pt>
                <c:pt idx="281">
                  <c:v>251.67165261780499</c:v>
                </c:pt>
                <c:pt idx="282">
                  <c:v>253.949987198825</c:v>
                </c:pt>
                <c:pt idx="283">
                  <c:v>256.24894710021499</c:v>
                </c:pt>
                <c:pt idx="284">
                  <c:v>258.56871903899201</c:v>
                </c:pt>
                <c:pt idx="285">
                  <c:v>260.90949142248797</c:v>
                </c:pt>
                <c:pt idx="286">
                  <c:v>263.27145436364998</c:v>
                </c:pt>
                <c:pt idx="287">
                  <c:v>265.65479969647998</c:v>
                </c:pt>
                <c:pt idx="288">
                  <c:v>268.059720991615</c:v>
                </c:pt>
                <c:pt idx="289">
                  <c:v>270.48641357205202</c:v>
                </c:pt>
                <c:pt idx="290">
                  <c:v>272.93507452900599</c:v>
                </c:pt>
                <c:pt idx="291">
                  <c:v>275.40590273792299</c:v>
                </c:pt>
                <c:pt idx="292">
                  <c:v>277.89909887462801</c:v>
                </c:pt>
                <c:pt idx="293">
                  <c:v>280.41486543162603</c:v>
                </c:pt>
                <c:pt idx="294">
                  <c:v>282.95340673454803</c:v>
                </c:pt>
                <c:pt idx="295">
                  <c:v>285.51492895874497</c:v>
                </c:pt>
                <c:pt idx="296">
                  <c:v>288.09964014603202</c:v>
                </c:pt>
                <c:pt idx="297">
                  <c:v>290.70775022158699</c:v>
                </c:pt>
                <c:pt idx="298">
                  <c:v>293.33947101100102</c:v>
                </c:pt>
                <c:pt idx="299">
                  <c:v>295.99501625747899</c:v>
                </c:pt>
                <c:pt idx="300">
                  <c:v>298.67460163920401</c:v>
                </c:pt>
                <c:pt idx="301">
                  <c:v>301.37844478684798</c:v>
                </c:pt>
                <c:pt idx="302">
                  <c:v>304.10676530125602</c:v>
                </c:pt>
                <c:pt idx="303">
                  <c:v>306.85978477127202</c:v>
                </c:pt>
                <c:pt idx="304">
                  <c:v>309.63772679174502</c:v>
                </c:pt>
                <c:pt idx="305">
                  <c:v>312.440816981681</c:v>
                </c:pt>
                <c:pt idx="306">
                  <c:v>315.26928300257498</c:v>
                </c:pt>
                <c:pt idx="307">
                  <c:v>318.12335457689301</c:v>
                </c:pt>
                <c:pt idx="308">
                  <c:v>321.00326350673799</c:v>
                </c:pt>
                <c:pt idx="309">
                  <c:v>323.90924369266799</c:v>
                </c:pt>
                <c:pt idx="310">
                  <c:v>326.84153115270198</c:v>
                </c:pt>
                <c:pt idx="311">
                  <c:v>329.80036404148001</c:v>
                </c:pt>
                <c:pt idx="312">
                  <c:v>332.78598266961302</c:v>
                </c:pt>
                <c:pt idx="313">
                  <c:v>335.79862952319598</c:v>
                </c:pt>
                <c:pt idx="314">
                  <c:v>338.838549283502</c:v>
                </c:pt>
                <c:pt idx="315">
                  <c:v>341.90598884686</c:v>
                </c:pt>
                <c:pt idx="316">
                  <c:v>345.00119734469803</c:v>
                </c:pt>
                <c:pt idx="317">
                  <c:v>348.12442616378797</c:v>
                </c:pt>
                <c:pt idx="318">
                  <c:v>351.275928966653</c:v>
                </c:pt>
                <c:pt idx="319">
                  <c:v>354.45596171217699</c:v>
                </c:pt>
                <c:pt idx="320">
                  <c:v>357.66478267638797</c:v>
                </c:pt>
                <c:pt idx="321">
                  <c:v>360.902652473437</c:v>
                </c:pt>
                <c:pt idx="322">
                  <c:v>364.16983407676599</c:v>
                </c:pt>
                <c:pt idx="323">
                  <c:v>367.46659284046098</c:v>
                </c:pt>
                <c:pt idx="324">
                  <c:v>370.79319652081102</c:v>
                </c:pt>
                <c:pt idx="325">
                  <c:v>374.14991529804797</c:v>
                </c:pt>
                <c:pt idx="326">
                  <c:v>377.53702179829298</c:v>
                </c:pt>
                <c:pt idx="327">
                  <c:v>380.95479111570103</c:v>
                </c:pt>
                <c:pt idx="328">
                  <c:v>384.40350083479802</c:v>
                </c:pt>
                <c:pt idx="329">
                  <c:v>387.88343105302999</c:v>
                </c:pt>
                <c:pt idx="330">
                  <c:v>391.39486440351101</c:v>
                </c:pt>
                <c:pt idx="331">
                  <c:v>394.93808607797803</c:v>
                </c:pt>
                <c:pt idx="332">
                  <c:v>398.51338384995199</c:v>
                </c:pt>
                <c:pt idx="333">
                  <c:v>402.121048098112</c:v>
                </c:pt>
                <c:pt idx="334">
                  <c:v>405.761371829881</c:v>
                </c:pt>
                <c:pt idx="335">
                  <c:v>409.43465070521802</c:v>
                </c:pt>
                <c:pt idx="336">
                  <c:v>413.14118306063699</c:v>
                </c:pt>
                <c:pt idx="337">
                  <c:v>416.88126993343297</c:v>
                </c:pt>
                <c:pt idx="338">
                  <c:v>420.65521508613301</c:v>
                </c:pt>
                <c:pt idx="339">
                  <c:v>424.46332503116702</c:v>
                </c:pt>
                <c:pt idx="340">
                  <c:v>428.30590905576503</c:v>
                </c:pt>
                <c:pt idx="341">
                  <c:v>432.18327924707103</c:v>
                </c:pt>
                <c:pt idx="342">
                  <c:v>436.09575051749601</c:v>
                </c:pt>
                <c:pt idx="343">
                  <c:v>440.043640630288</c:v>
                </c:pt>
                <c:pt idx="344">
                  <c:v>444.02727022534799</c:v>
                </c:pt>
                <c:pt idx="345">
                  <c:v>448.04696284526602</c:v>
                </c:pt>
                <c:pt idx="346">
                  <c:v>452.10304496160097</c:v>
                </c:pt>
                <c:pt idx="347">
                  <c:v>456.19584600139399</c:v>
                </c:pt>
                <c:pt idx="348">
                  <c:v>460.325698373926</c:v>
                </c:pt>
                <c:pt idx="349">
                  <c:v>464.49293749771499</c:v>
                </c:pt>
                <c:pt idx="350">
                  <c:v>468.69790182775802</c:v>
                </c:pt>
                <c:pt idx="351">
                  <c:v>472.94093288301701</c:v>
                </c:pt>
                <c:pt idx="352">
                  <c:v>477.222375274162</c:v>
                </c:pt>
                <c:pt idx="353">
                  <c:v>481.54257673155399</c:v>
                </c:pt>
                <c:pt idx="354">
                  <c:v>485.90188813349101</c:v>
                </c:pt>
                <c:pt idx="355">
                  <c:v>490.30066353470301</c:v>
                </c:pt>
                <c:pt idx="356">
                  <c:v>494.73926019510901</c:v>
                </c:pt>
                <c:pt idx="357">
                  <c:v>499.21803860883301</c:v>
                </c:pt>
                <c:pt idx="358">
                  <c:v>503.73736253348198</c:v>
                </c:pt>
                <c:pt idx="359">
                  <c:v>508.29759901968902</c:v>
                </c:pt>
                <c:pt idx="360">
                  <c:v>512.89911844092796</c:v>
                </c:pt>
                <c:pt idx="361">
                  <c:v>517.54229452358902</c:v>
                </c:pt>
                <c:pt idx="362">
                  <c:v>522.227504377336</c:v>
                </c:pt>
                <c:pt idx="363">
                  <c:v>526.95512852573199</c:v>
                </c:pt>
                <c:pt idx="364">
                  <c:v>531.725550937148</c:v>
                </c:pt>
                <c:pt idx="365">
                  <c:v>536.53915905594499</c:v>
                </c:pt>
                <c:pt idx="366">
                  <c:v>541.39634383394298</c:v>
                </c:pt>
                <c:pt idx="367">
                  <c:v>546.29749976217101</c:v>
                </c:pt>
                <c:pt idx="368">
                  <c:v>551.24302490291097</c:v>
                </c:pt>
                <c:pt idx="369">
                  <c:v>556.23332092202497</c:v>
                </c:pt>
                <c:pt idx="370">
                  <c:v>561.26879312157803</c:v>
                </c:pt>
                <c:pt idx="371">
                  <c:v>566.34985047275404</c:v>
                </c:pt>
                <c:pt idx="372">
                  <c:v>571.476905649076</c:v>
                </c:pt>
                <c:pt idx="373">
                  <c:v>576.65037505991995</c:v>
                </c:pt>
                <c:pt idx="374">
                  <c:v>581.87067888433398</c:v>
                </c:pt>
                <c:pt idx="375">
                  <c:v>587.138241105166</c:v>
                </c:pt>
                <c:pt idx="376">
                  <c:v>592.45348954349799</c:v>
                </c:pt>
                <c:pt idx="377">
                  <c:v>597.81685589339395</c:v>
                </c:pt>
                <c:pt idx="378">
                  <c:v>603.22877575695998</c:v>
                </c:pt>
                <c:pt idx="379">
                  <c:v>608.68968867972205</c:v>
                </c:pt>
                <c:pt idx="380">
                  <c:v>614.20003818632904</c:v>
                </c:pt>
                <c:pt idx="381">
                  <c:v>619.76027181657003</c:v>
                </c:pt>
                <c:pt idx="382">
                  <c:v>625.37084116172605</c:v>
                </c:pt>
                <c:pt idx="383">
                  <c:v>631.032201901245</c:v>
                </c:pt>
                <c:pt idx="384">
                  <c:v>636.74481383975501</c:v>
                </c:pt>
                <c:pt idx="385">
                  <c:v>642.50914094440304</c:v>
                </c:pt>
                <c:pt idx="386">
                  <c:v>648.32565138254199</c:v>
                </c:pt>
                <c:pt idx="387">
                  <c:v>654.19481755975403</c:v>
                </c:pt>
                <c:pt idx="388">
                  <c:v>660.117116158214</c:v>
                </c:pt>
                <c:pt idx="389">
                  <c:v>666.09302817541095</c:v>
                </c:pt>
                <c:pt idx="390">
                  <c:v>672.12303896320896</c:v>
                </c:pt>
                <c:pt idx="391">
                  <c:v>678.20763826727102</c:v>
                </c:pt>
                <c:pt idx="392">
                  <c:v>684.34732026682798</c:v>
                </c:pt>
                <c:pt idx="393">
                  <c:v>690.542583614823</c:v>
                </c:pt>
                <c:pt idx="394">
                  <c:v>696.79393147840597</c:v>
                </c:pt>
                <c:pt idx="395">
                  <c:v>703.10187157980101</c:v>
                </c:pt>
                <c:pt idx="396">
                  <c:v>709.46691623754396</c:v>
                </c:pt>
                <c:pt idx="397">
                  <c:v>715.88958240808995</c:v>
                </c:pt>
                <c:pt idx="398">
                  <c:v>722.37039172780101</c:v>
                </c:pt>
                <c:pt idx="399">
                  <c:v>728.90987055531104</c:v>
                </c:pt>
                <c:pt idx="400">
                  <c:v>735.50855001427703</c:v>
                </c:pt>
                <c:pt idx="401">
                  <c:v>742.16696603651496</c:v>
                </c:pt>
                <c:pt idx="402">
                  <c:v>748.88565940552803</c:v>
                </c:pt>
                <c:pt idx="403">
                  <c:v>755.66517580042705</c:v>
                </c:pt>
                <c:pt idx="404">
                  <c:v>762.50606584024899</c:v>
                </c:pt>
                <c:pt idx="405">
                  <c:v>769.40888512868105</c:v>
                </c:pt>
                <c:pt idx="406">
                  <c:v>776.37419429917702</c:v>
                </c:pt>
                <c:pt idx="407">
                  <c:v>783.40255906050299</c:v>
                </c:pt>
                <c:pt idx="408">
                  <c:v>790.49455024267104</c:v>
                </c:pt>
                <c:pt idx="409">
                  <c:v>797.65074384331103</c:v>
                </c:pt>
                <c:pt idx="410">
                  <c:v>804.87172107444303</c:v>
                </c:pt>
                <c:pt idx="411">
                  <c:v>812.15806840969105</c:v>
                </c:pt>
                <c:pt idx="412">
                  <c:v>819.510377631908</c:v>
                </c:pt>
                <c:pt idx="413">
                  <c:v>826.92924588124197</c:v>
                </c:pt>
                <c:pt idx="414">
                  <c:v>834.41527570363598</c:v>
                </c:pt>
                <c:pt idx="415">
                  <c:v>841.96907509976495</c:v>
                </c:pt>
                <c:pt idx="416">
                  <c:v>849.59125757441404</c:v>
                </c:pt>
                <c:pt idx="417">
                  <c:v>857.28244218630903</c:v>
                </c:pt>
                <c:pt idx="418">
                  <c:v>865.04325359839402</c:v>
                </c:pt>
                <c:pt idx="419">
                  <c:v>872.87432212856504</c:v>
                </c:pt>
                <c:pt idx="420">
                  <c:v>880.77628380086401</c:v>
                </c:pt>
                <c:pt idx="421">
                  <c:v>888.74978039713505</c:v>
                </c:pt>
                <c:pt idx="422">
                  <c:v>896.79545950914803</c:v>
                </c:pt>
                <c:pt idx="423">
                  <c:v>904.91397459119605</c:v>
                </c:pt>
                <c:pt idx="424">
                  <c:v>913.10598501316701</c:v>
                </c:pt>
                <c:pt idx="425">
                  <c:v>921.37215611409397</c:v>
                </c:pt>
                <c:pt idx="426">
                  <c:v>929.71315925619899</c:v>
                </c:pt>
                <c:pt idx="427">
                  <c:v>938.12967187941399</c:v>
                </c:pt>
                <c:pt idx="428">
                  <c:v>946.62237755640103</c:v>
                </c:pt>
                <c:pt idx="429">
                  <c:v>955.19196604807598</c:v>
                </c:pt>
                <c:pt idx="430">
                  <c:v>963.83913335962404</c:v>
                </c:pt>
                <c:pt idx="431">
                  <c:v>972.564581797031</c:v>
                </c:pt>
                <c:pt idx="432">
                  <c:v>981.36902002412296</c:v>
                </c:pt>
                <c:pt idx="433">
                  <c:v>990.25316312012103</c:v>
                </c:pt>
                <c:pt idx="434">
                  <c:v>999.21773263772002</c:v>
                </c:pt>
                <c:pt idx="435">
                  <c:v>1008.26345666169</c:v>
                </c:pt>
                <c:pt idx="436">
                  <c:v>1017.39106986801</c:v>
                </c:pt>
                <c:pt idx="437">
                  <c:v>1026.6013135835501</c:v>
                </c:pt>
                <c:pt idx="438">
                  <c:v>1035.8949358462401</c:v>
                </c:pt>
                <c:pt idx="439">
                  <c:v>1045.2726914658899</c:v>
                </c:pt>
                <c:pt idx="440">
                  <c:v>1054.7353420854199</c:v>
                </c:pt>
                <c:pt idx="441">
                  <c:v>1064.2836562427799</c:v>
                </c:pt>
                <c:pt idx="442">
                  <c:v>1073.91840943334</c:v>
                </c:pt>
                <c:pt idx="443">
                  <c:v>1083.64038417287</c:v>
                </c:pt>
                <c:pt idx="444">
                  <c:v>1093.4503700611101</c:v>
                </c:pt>
                <c:pt idx="445">
                  <c:v>1103.3491638459</c:v>
                </c:pt>
                <c:pt idx="446">
                  <c:v>1113.33756948786</c:v>
                </c:pt>
                <c:pt idx="447">
                  <c:v>1123.4163982257401</c:v>
                </c:pt>
                <c:pt idx="448">
                  <c:v>1133.5864686422501</c:v>
                </c:pt>
                <c:pt idx="449">
                  <c:v>1143.8486067305901</c:v>
                </c:pt>
                <c:pt idx="450">
                  <c:v>1154.2036459614999</c:v>
                </c:pt>
                <c:pt idx="451">
                  <c:v>1164.6524273509899</c:v>
                </c:pt>
                <c:pt idx="452">
                  <c:v>1175.19579952859</c:v>
                </c:pt>
                <c:pt idx="453">
                  <c:v>1185.8346188063499</c:v>
                </c:pt>
                <c:pt idx="454">
                  <c:v>1196.56974924832</c:v>
                </c:pt>
                <c:pt idx="455">
                  <c:v>1207.4020627407499</c:v>
                </c:pt>
                <c:pt idx="456">
                  <c:v>1218.33243906293</c:v>
                </c:pt>
                <c:pt idx="457">
                  <c:v>1229.3617659586</c:v>
                </c:pt>
                <c:pt idx="458">
                  <c:v>1240.4909392080899</c:v>
                </c:pt>
                <c:pt idx="459">
                  <c:v>1251.72086270103</c:v>
                </c:pt>
                <c:pt idx="460">
                  <c:v>1263.0524485098099</c:v>
                </c:pt>
                <c:pt idx="461">
                  <c:v>1274.48661696362</c:v>
                </c:pt>
                <c:pt idx="462">
                  <c:v>1286.02429672323</c:v>
                </c:pt>
                <c:pt idx="463">
                  <c:v>1297.66642485638</c:v>
                </c:pt>
                <c:pt idx="464">
                  <c:v>1309.41394691389</c:v>
                </c:pt>
                <c:pt idx="465">
                  <c:v>1321.2678170065001</c:v>
                </c:pt>
                <c:pt idx="466">
                  <c:v>1333.2289978823101</c:v>
                </c:pt>
                <c:pt idx="467">
                  <c:v>1345.29846100499</c:v>
                </c:pt>
                <c:pt idx="468">
                  <c:v>1357.4771866326901</c:v>
                </c:pt>
                <c:pt idx="469">
                  <c:v>1369.7661638976299</c:v>
                </c:pt>
                <c:pt idx="470">
                  <c:v>1382.16639088648</c:v>
                </c:pt>
                <c:pt idx="471">
                  <c:v>1394.67887472137</c:v>
                </c:pt>
                <c:pt idx="472">
                  <c:v>1407.3046316417201</c:v>
                </c:pt>
                <c:pt idx="473">
                  <c:v>1420.04468708678</c:v>
                </c:pt>
                <c:pt idx="474">
                  <c:v>1432.9000757788699</c:v>
                </c:pt>
                <c:pt idx="475">
                  <c:v>1445.87184180749</c:v>
                </c:pt>
                <c:pt idx="476">
                  <c:v>1458.9610387140499</c:v>
                </c:pt>
                <c:pt idx="477">
                  <c:v>1472.16872957747</c:v>
                </c:pt>
                <c:pt idx="478">
                  <c:v>1485.4959871005401</c:v>
                </c:pt>
                <c:pt idx="479">
                  <c:v>1498.94389369699</c:v>
                </c:pt>
                <c:pt idx="480">
                  <c:v>1512.51354157944</c:v>
                </c:pt>
                <c:pt idx="481">
                  <c:v>1526.20603284811</c:v>
                </c:pt>
                <c:pt idx="482">
                  <c:v>1540.0224795803199</c:v>
                </c:pt>
                <c:pt idx="483">
                  <c:v>1553.96400392078</c:v>
                </c:pt>
                <c:pt idx="484">
                  <c:v>1568.0317381728</c:v>
                </c:pt>
                <c:pt idx="485">
                  <c:v>1582.2268248901801</c:v>
                </c:pt>
                <c:pt idx="486">
                  <c:v>1596.55041697005</c:v>
                </c:pt>
                <c:pt idx="487">
                  <c:v>1611.0036777465</c:v>
                </c:pt>
                <c:pt idx="488">
                  <c:v>1625.58778108505</c:v>
                </c:pt>
                <c:pt idx="489">
                  <c:v>1640.3039114779899</c:v>
                </c:pt>
                <c:pt idx="490">
                  <c:v>1655.15326414059</c:v>
                </c:pt>
                <c:pt idx="491">
                  <c:v>1670.1370451082</c:v>
                </c:pt>
                <c:pt idx="492">
                  <c:v>1685.2564713341301</c:v>
                </c:pt>
                <c:pt idx="493">
                  <c:v>1700.5127707885599</c:v>
                </c:pt>
                <c:pt idx="494">
                  <c:v>1715.90718255824</c:v>
                </c:pt>
                <c:pt idx="495">
                  <c:v>1731.44095694712</c:v>
                </c:pt>
                <c:pt idx="496">
                  <c:v>1747.1153555779399</c:v>
                </c:pt>
                <c:pt idx="497">
                  <c:v>1762.9316514946199</c:v>
                </c:pt>
                <c:pt idx="498">
                  <c:v>1778.8911292657499</c:v>
                </c:pt>
                <c:pt idx="499">
                  <c:v>1794.9950850888199</c:v>
                </c:pt>
                <c:pt idx="500">
                  <c:v>1811.24482689557</c:v>
                </c:pt>
                <c:pt idx="501">
                  <c:v>1827.64167445821</c:v>
                </c:pt>
                <c:pt idx="502">
                  <c:v>1844.1869594965499</c:v>
                </c:pt>
                <c:pt idx="503">
                  <c:v>1860.8820257862301</c:v>
                </c:pt>
                <c:pt idx="504">
                  <c:v>1877.7282292678201</c:v>
                </c:pt>
                <c:pt idx="505">
                  <c:v>1894.7269381569599</c:v>
                </c:pt>
                <c:pt idx="506">
                  <c:v>1911.8795330554699</c:v>
                </c:pt>
                <c:pt idx="507">
                  <c:v>1929.1874070635199</c:v>
                </c:pt>
                <c:pt idx="508">
                  <c:v>1946.6519658927</c:v>
                </c:pt>
                <c:pt idx="509">
                  <c:v>1964.27462798027</c:v>
                </c:pt>
                <c:pt idx="510">
                  <c:v>1982.0568246043199</c:v>
                </c:pt>
                <c:pt idx="511">
                  <c:v>2000</c:v>
                </c:pt>
              </c:numCache>
            </c:numRef>
          </c:xVal>
          <c:yVal>
            <c:numRef>
              <c:f>'Sweep Data_36'!$L$5:$L$516</c:f>
              <c:numCache>
                <c:formatCode>General</c:formatCode>
                <c:ptCount val="512"/>
                <c:pt idx="0">
                  <c:v>-0.13318271436330065</c:v>
                </c:pt>
                <c:pt idx="1">
                  <c:v>-0.10100192811500008</c:v>
                </c:pt>
                <c:pt idx="2">
                  <c:v>-0.10701237972429922</c:v>
                </c:pt>
                <c:pt idx="3">
                  <c:v>-0.27742683964580195</c:v>
                </c:pt>
                <c:pt idx="4">
                  <c:v>5.4218887216599398E-2</c:v>
                </c:pt>
                <c:pt idx="5">
                  <c:v>-0.29142579002389724</c:v>
                </c:pt>
                <c:pt idx="6">
                  <c:v>-0.2116464915278975</c:v>
                </c:pt>
                <c:pt idx="7">
                  <c:v>6.1357859510025037E-4</c:v>
                </c:pt>
                <c:pt idx="8">
                  <c:v>-0.11619717972380172</c:v>
                </c:pt>
                <c:pt idx="9">
                  <c:v>-0.47684891639739746</c:v>
                </c:pt>
                <c:pt idx="10">
                  <c:v>-0.6579657812913986</c:v>
                </c:pt>
                <c:pt idx="11">
                  <c:v>-0.26975225619970189</c:v>
                </c:pt>
                <c:pt idx="12">
                  <c:v>-0.34343698946069878</c:v>
                </c:pt>
                <c:pt idx="13">
                  <c:v>-0.24690129716940135</c:v>
                </c:pt>
                <c:pt idx="14">
                  <c:v>-0.30986899203260165</c:v>
                </c:pt>
                <c:pt idx="15">
                  <c:v>-0.34706499606090091</c:v>
                </c:pt>
                <c:pt idx="16">
                  <c:v>-0.48154172275679841</c:v>
                </c:pt>
                <c:pt idx="17">
                  <c:v>-0.43094514194410038</c:v>
                </c:pt>
                <c:pt idx="18">
                  <c:v>-0.14003567243429771</c:v>
                </c:pt>
                <c:pt idx="19">
                  <c:v>-0.39798046478369997</c:v>
                </c:pt>
                <c:pt idx="20">
                  <c:v>-5.3110767593700814E-2</c:v>
                </c:pt>
                <c:pt idx="21">
                  <c:v>-0.32050797128460218</c:v>
                </c:pt>
                <c:pt idx="22">
                  <c:v>-0.16855691392390071</c:v>
                </c:pt>
                <c:pt idx="23">
                  <c:v>-0.23111840899449732</c:v>
                </c:pt>
                <c:pt idx="24">
                  <c:v>-0.146768270037402</c:v>
                </c:pt>
                <c:pt idx="25">
                  <c:v>-0.26323072350490051</c:v>
                </c:pt>
                <c:pt idx="26">
                  <c:v>-0.32578821478660203</c:v>
                </c:pt>
                <c:pt idx="27">
                  <c:v>-0.26601027833469715</c:v>
                </c:pt>
                <c:pt idx="28">
                  <c:v>-9.9172903707998472E-2</c:v>
                </c:pt>
                <c:pt idx="29">
                  <c:v>-0.18227912277919955</c:v>
                </c:pt>
                <c:pt idx="30">
                  <c:v>-6.3630312744997752E-2</c:v>
                </c:pt>
                <c:pt idx="31">
                  <c:v>-0.25980504760039835</c:v>
                </c:pt>
                <c:pt idx="32">
                  <c:v>-0.20776074543389811</c:v>
                </c:pt>
                <c:pt idx="33">
                  <c:v>-0.11888937572220115</c:v>
                </c:pt>
                <c:pt idx="34">
                  <c:v>-7.3911985065400643E-2</c:v>
                </c:pt>
                <c:pt idx="35">
                  <c:v>-0.16648650244060192</c:v>
                </c:pt>
                <c:pt idx="36">
                  <c:v>-0.12680834321639978</c:v>
                </c:pt>
                <c:pt idx="37">
                  <c:v>-0.10088224167949988</c:v>
                </c:pt>
                <c:pt idx="38">
                  <c:v>-0.13119983070840036</c:v>
                </c:pt>
                <c:pt idx="39">
                  <c:v>-0.14606265423419984</c:v>
                </c:pt>
                <c:pt idx="40">
                  <c:v>-0.23583714837880265</c:v>
                </c:pt>
                <c:pt idx="41">
                  <c:v>-0.13877022609339917</c:v>
                </c:pt>
                <c:pt idx="42">
                  <c:v>-0.30478222420730106</c:v>
                </c:pt>
                <c:pt idx="43">
                  <c:v>-0.12836149130820118</c:v>
                </c:pt>
                <c:pt idx="44">
                  <c:v>-0.22100338736660063</c:v>
                </c:pt>
                <c:pt idx="45">
                  <c:v>-0.23278137642060059</c:v>
                </c:pt>
                <c:pt idx="46">
                  <c:v>-0.36913711999889998</c:v>
                </c:pt>
                <c:pt idx="47">
                  <c:v>-0.34431319675070071</c:v>
                </c:pt>
                <c:pt idx="48">
                  <c:v>-0.23594405460709922</c:v>
                </c:pt>
                <c:pt idx="49">
                  <c:v>-0.39541683866790223</c:v>
                </c:pt>
                <c:pt idx="50">
                  <c:v>-0.28317253872200254</c:v>
                </c:pt>
                <c:pt idx="51">
                  <c:v>-0.26936133288230124</c:v>
                </c:pt>
                <c:pt idx="52">
                  <c:v>-0.4412539296142981</c:v>
                </c:pt>
                <c:pt idx="53">
                  <c:v>-0.31204316105949914</c:v>
                </c:pt>
                <c:pt idx="54">
                  <c:v>-0.2992622131001994</c:v>
                </c:pt>
                <c:pt idx="55">
                  <c:v>-0.23682106861959795</c:v>
                </c:pt>
                <c:pt idx="56">
                  <c:v>-0.25213024771369774</c:v>
                </c:pt>
                <c:pt idx="57">
                  <c:v>-0.25403234642659811</c:v>
                </c:pt>
                <c:pt idx="58">
                  <c:v>-0.27914432791060051</c:v>
                </c:pt>
                <c:pt idx="59">
                  <c:v>-0.20987034193690235</c:v>
                </c:pt>
                <c:pt idx="60">
                  <c:v>-0.31361584596130143</c:v>
                </c:pt>
                <c:pt idx="61">
                  <c:v>-0.25262739810040102</c:v>
                </c:pt>
                <c:pt idx="62">
                  <c:v>-0.29812993899030005</c:v>
                </c:pt>
                <c:pt idx="63">
                  <c:v>-0.33079642452049995</c:v>
                </c:pt>
                <c:pt idx="64">
                  <c:v>-0.30685480246950192</c:v>
                </c:pt>
                <c:pt idx="65">
                  <c:v>-0.29883810002240097</c:v>
                </c:pt>
                <c:pt idx="66">
                  <c:v>-0.29304488334399892</c:v>
                </c:pt>
                <c:pt idx="67">
                  <c:v>-0.18296636731189864</c:v>
                </c:pt>
                <c:pt idx="68">
                  <c:v>-0.22222868305659915</c:v>
                </c:pt>
                <c:pt idx="69">
                  <c:v>-0.14662323435710078</c:v>
                </c:pt>
                <c:pt idx="70">
                  <c:v>-0.16024207672170121</c:v>
                </c:pt>
                <c:pt idx="71">
                  <c:v>-0.20914268225730126</c:v>
                </c:pt>
                <c:pt idx="72">
                  <c:v>-0.19502033772289806</c:v>
                </c:pt>
                <c:pt idx="73">
                  <c:v>-0.21490053968900114</c:v>
                </c:pt>
                <c:pt idx="74">
                  <c:v>-0.20384542096950042</c:v>
                </c:pt>
                <c:pt idx="75">
                  <c:v>-0.14159504072370055</c:v>
                </c:pt>
                <c:pt idx="76">
                  <c:v>-0.16738717932389946</c:v>
                </c:pt>
                <c:pt idx="77">
                  <c:v>-0.14921738440020249</c:v>
                </c:pt>
                <c:pt idx="78">
                  <c:v>-0.12709410803379839</c:v>
                </c:pt>
                <c:pt idx="79">
                  <c:v>-0.18501962582029918</c:v>
                </c:pt>
                <c:pt idx="80">
                  <c:v>-0.17109906998199875</c:v>
                </c:pt>
                <c:pt idx="81">
                  <c:v>-0.1827365329516013</c:v>
                </c:pt>
                <c:pt idx="82">
                  <c:v>-0.22770488483880058</c:v>
                </c:pt>
                <c:pt idx="83">
                  <c:v>-0.19258277085100062</c:v>
                </c:pt>
                <c:pt idx="84">
                  <c:v>-0.18743180118330116</c:v>
                </c:pt>
                <c:pt idx="85">
                  <c:v>-0.19090017105479973</c:v>
                </c:pt>
                <c:pt idx="86">
                  <c:v>-0.18479137613389796</c:v>
                </c:pt>
                <c:pt idx="87">
                  <c:v>-0.17518637241170154</c:v>
                </c:pt>
                <c:pt idx="88">
                  <c:v>-0.18801133117460012</c:v>
                </c:pt>
                <c:pt idx="89">
                  <c:v>-0.14877109650619857</c:v>
                </c:pt>
                <c:pt idx="90">
                  <c:v>-0.1608731777683019</c:v>
                </c:pt>
                <c:pt idx="91">
                  <c:v>-0.13817129121479965</c:v>
                </c:pt>
                <c:pt idx="92">
                  <c:v>-0.16524313643379784</c:v>
                </c:pt>
                <c:pt idx="93">
                  <c:v>-0.18200392707790058</c:v>
                </c:pt>
                <c:pt idx="94">
                  <c:v>-0.15819359065060112</c:v>
                </c:pt>
                <c:pt idx="95">
                  <c:v>-0.12659888045329737</c:v>
                </c:pt>
                <c:pt idx="96">
                  <c:v>-0.11415023359780108</c:v>
                </c:pt>
                <c:pt idx="97">
                  <c:v>-0.14591408142930007</c:v>
                </c:pt>
                <c:pt idx="98">
                  <c:v>-5.9941720468298598E-2</c:v>
                </c:pt>
                <c:pt idx="99">
                  <c:v>-6.2138303366300107E-2</c:v>
                </c:pt>
                <c:pt idx="100">
                  <c:v>-0.1542839589354017</c:v>
                </c:pt>
                <c:pt idx="101">
                  <c:v>-0.11776486503810091</c:v>
                </c:pt>
                <c:pt idx="102">
                  <c:v>-0.10584901182529904</c:v>
                </c:pt>
                <c:pt idx="103">
                  <c:v>-0.1845166952456978</c:v>
                </c:pt>
                <c:pt idx="104">
                  <c:v>-4.2289201694000411E-2</c:v>
                </c:pt>
                <c:pt idx="105">
                  <c:v>-0.12090928503070231</c:v>
                </c:pt>
                <c:pt idx="106">
                  <c:v>-7.7032733604497139E-2</c:v>
                </c:pt>
                <c:pt idx="107">
                  <c:v>-0.11866385413960145</c:v>
                </c:pt>
                <c:pt idx="108">
                  <c:v>-0.1261978106906021</c:v>
                </c:pt>
                <c:pt idx="109">
                  <c:v>-0.10899638720299976</c:v>
                </c:pt>
                <c:pt idx="110">
                  <c:v>-6.7021558254900526E-2</c:v>
                </c:pt>
                <c:pt idx="111">
                  <c:v>-8.7898772746598297E-2</c:v>
                </c:pt>
                <c:pt idx="112">
                  <c:v>-8.9684788625199019E-2</c:v>
                </c:pt>
                <c:pt idx="113">
                  <c:v>-0.11100541931130081</c:v>
                </c:pt>
                <c:pt idx="114">
                  <c:v>-0.11182889932380036</c:v>
                </c:pt>
                <c:pt idx="115">
                  <c:v>-7.4822760483201023E-2</c:v>
                </c:pt>
                <c:pt idx="116">
                  <c:v>-8.5652944720798985E-2</c:v>
                </c:pt>
                <c:pt idx="117">
                  <c:v>-5.5137247576301007E-2</c:v>
                </c:pt>
                <c:pt idx="118">
                  <c:v>-0.11321850722920246</c:v>
                </c:pt>
                <c:pt idx="119">
                  <c:v>-7.2024199030000347E-2</c:v>
                </c:pt>
                <c:pt idx="120">
                  <c:v>-0.11451381081799994</c:v>
                </c:pt>
                <c:pt idx="121">
                  <c:v>-5.8512885442198126E-2</c:v>
                </c:pt>
                <c:pt idx="122">
                  <c:v>-0.10031693426070021</c:v>
                </c:pt>
                <c:pt idx="123">
                  <c:v>-0.11475596063799998</c:v>
                </c:pt>
                <c:pt idx="124">
                  <c:v>-6.5566217778300739E-2</c:v>
                </c:pt>
                <c:pt idx="125">
                  <c:v>-1.9958888576301348E-2</c:v>
                </c:pt>
                <c:pt idx="126">
                  <c:v>-2.8358667328198806E-2</c:v>
                </c:pt>
                <c:pt idx="127">
                  <c:v>-4.6858917420401269E-2</c:v>
                </c:pt>
                <c:pt idx="128">
                  <c:v>-5.5733047709100703E-2</c:v>
                </c:pt>
                <c:pt idx="129">
                  <c:v>-5.2959632177998373E-2</c:v>
                </c:pt>
                <c:pt idx="130">
                  <c:v>-8.5311234148896631E-2</c:v>
                </c:pt>
                <c:pt idx="131">
                  <c:v>-6.79745903784017E-2</c:v>
                </c:pt>
                <c:pt idx="132">
                  <c:v>-9.8927747563401169E-2</c:v>
                </c:pt>
                <c:pt idx="133">
                  <c:v>-5.0223487892001373E-2</c:v>
                </c:pt>
                <c:pt idx="134">
                  <c:v>-4.9530857311200549E-2</c:v>
                </c:pt>
                <c:pt idx="135">
                  <c:v>-5.1535334866798621E-2</c:v>
                </c:pt>
                <c:pt idx="136">
                  <c:v>-3.4297214456984193E-3</c:v>
                </c:pt>
                <c:pt idx="137">
                  <c:v>-8.8620758544802669E-2</c:v>
                </c:pt>
                <c:pt idx="138">
                  <c:v>-5.6093810306098391E-2</c:v>
                </c:pt>
                <c:pt idx="139">
                  <c:v>-3.2154464255800264E-2</c:v>
                </c:pt>
                <c:pt idx="140">
                  <c:v>-4.5715886779998272E-2</c:v>
                </c:pt>
                <c:pt idx="141">
                  <c:v>-5.2824663533296956E-2</c:v>
                </c:pt>
                <c:pt idx="142">
                  <c:v>-8.1228466164102286E-2</c:v>
                </c:pt>
                <c:pt idx="143">
                  <c:v>-6.0832570058000357E-2</c:v>
                </c:pt>
                <c:pt idx="144">
                  <c:v>-4.3043042901700801E-2</c:v>
                </c:pt>
                <c:pt idx="145">
                  <c:v>-5.8746947898399071E-2</c:v>
                </c:pt>
                <c:pt idx="146">
                  <c:v>-5.516750376089874E-2</c:v>
                </c:pt>
                <c:pt idx="147">
                  <c:v>-6.5997119827098771E-2</c:v>
                </c:pt>
                <c:pt idx="148">
                  <c:v>-8.1243840378601107E-2</c:v>
                </c:pt>
                <c:pt idx="149">
                  <c:v>-6.2232425983999917E-2</c:v>
                </c:pt>
                <c:pt idx="150">
                  <c:v>-5.4842828605199401E-2</c:v>
                </c:pt>
                <c:pt idx="151">
                  <c:v>-8.8880428789199328E-2</c:v>
                </c:pt>
                <c:pt idx="152">
                  <c:v>-0.10592852867670288</c:v>
                </c:pt>
                <c:pt idx="153">
                  <c:v>-7.4804108133001534E-2</c:v>
                </c:pt>
                <c:pt idx="154">
                  <c:v>-4.8924144054801388E-2</c:v>
                </c:pt>
                <c:pt idx="155">
                  <c:v>-6.0884507735099902E-2</c:v>
                </c:pt>
                <c:pt idx="156">
                  <c:v>-6.6204628145602129E-2</c:v>
                </c:pt>
                <c:pt idx="157">
                  <c:v>-6.6185725501600956E-2</c:v>
                </c:pt>
                <c:pt idx="158">
                  <c:v>-5.5558699208297924E-2</c:v>
                </c:pt>
                <c:pt idx="159">
                  <c:v>-4.2826216967601027E-2</c:v>
                </c:pt>
                <c:pt idx="160">
                  <c:v>-6.7578691958502191E-2</c:v>
                </c:pt>
                <c:pt idx="161">
                  <c:v>-3.2591096350401472E-2</c:v>
                </c:pt>
                <c:pt idx="162">
                  <c:v>-1.9920929342898575E-2</c:v>
                </c:pt>
                <c:pt idx="163">
                  <c:v>-1.7563247233898238E-2</c:v>
                </c:pt>
                <c:pt idx="164">
                  <c:v>-3.01038395078983E-2</c:v>
                </c:pt>
                <c:pt idx="165">
                  <c:v>-1.6150843181499397E-2</c:v>
                </c:pt>
                <c:pt idx="166">
                  <c:v>-5.9514715957007525E-3</c:v>
                </c:pt>
                <c:pt idx="167">
                  <c:v>7.2231473185020434E-3</c:v>
                </c:pt>
                <c:pt idx="168">
                  <c:v>2.911946881619798E-2</c:v>
                </c:pt>
                <c:pt idx="169">
                  <c:v>5.1868798862297893E-2</c:v>
                </c:pt>
                <c:pt idx="170">
                  <c:v>4.4693013998401199E-2</c:v>
                </c:pt>
                <c:pt idx="171">
                  <c:v>3.3229981516900153E-2</c:v>
                </c:pt>
                <c:pt idx="172">
                  <c:v>4.965370531050084E-2</c:v>
                </c:pt>
                <c:pt idx="173">
                  <c:v>5.5505087923702234E-2</c:v>
                </c:pt>
                <c:pt idx="174">
                  <c:v>3.5996246099401219E-2</c:v>
                </c:pt>
                <c:pt idx="175">
                  <c:v>4.1307187215597452E-2</c:v>
                </c:pt>
                <c:pt idx="176">
                  <c:v>3.4172103886501048E-2</c:v>
                </c:pt>
                <c:pt idx="177">
                  <c:v>-2.4788390368097879E-2</c:v>
                </c:pt>
                <c:pt idx="178">
                  <c:v>-6.2483726186201238E-2</c:v>
                </c:pt>
                <c:pt idx="179">
                  <c:v>-0.11393728220490118</c:v>
                </c:pt>
                <c:pt idx="180">
                  <c:v>-1.9657106471871018</c:v>
                </c:pt>
                <c:pt idx="181">
                  <c:v>-0.33772499239140075</c:v>
                </c:pt>
                <c:pt idx="182">
                  <c:v>-0.44736159491790062</c:v>
                </c:pt>
                <c:pt idx="183">
                  <c:v>-0.51844194786129805</c:v>
                </c:pt>
                <c:pt idx="184">
                  <c:v>-0.57827436634910256</c:v>
                </c:pt>
                <c:pt idx="185">
                  <c:v>-0.5674729806640002</c:v>
                </c:pt>
                <c:pt idx="186">
                  <c:v>-0.56915078091460103</c:v>
                </c:pt>
                <c:pt idx="187">
                  <c:v>-0.52973470708539949</c:v>
                </c:pt>
                <c:pt idx="188">
                  <c:v>-0.45185485054300045</c:v>
                </c:pt>
                <c:pt idx="189">
                  <c:v>-0.34156347217729888</c:v>
                </c:pt>
                <c:pt idx="190">
                  <c:v>-0.17353278778709935</c:v>
                </c:pt>
                <c:pt idx="191">
                  <c:v>3.1032853872698496E-2</c:v>
                </c:pt>
                <c:pt idx="192">
                  <c:v>0.23496188641630056</c:v>
                </c:pt>
                <c:pt idx="193">
                  <c:v>0.33114547187360088</c:v>
                </c:pt>
                <c:pt idx="194">
                  <c:v>0.39867826553399865</c:v>
                </c:pt>
                <c:pt idx="195">
                  <c:v>0.38062059027439687</c:v>
                </c:pt>
                <c:pt idx="196">
                  <c:v>0.36089380397939763</c:v>
                </c:pt>
                <c:pt idx="197">
                  <c:v>0.32205069901099748</c:v>
                </c:pt>
                <c:pt idx="198">
                  <c:v>0.29411692921729937</c:v>
                </c:pt>
                <c:pt idx="199">
                  <c:v>0.27066948505430233</c:v>
                </c:pt>
                <c:pt idx="200">
                  <c:v>0.24807472739139769</c:v>
                </c:pt>
                <c:pt idx="201">
                  <c:v>0.24622559483210082</c:v>
                </c:pt>
                <c:pt idx="202">
                  <c:v>0.22264720070269917</c:v>
                </c:pt>
                <c:pt idx="203">
                  <c:v>0.21363813837229984</c:v>
                </c:pt>
                <c:pt idx="204">
                  <c:v>0.21073907363420119</c:v>
                </c:pt>
                <c:pt idx="205">
                  <c:v>0.19444102088479909</c:v>
                </c:pt>
                <c:pt idx="206">
                  <c:v>0.15748327716519839</c:v>
                </c:pt>
                <c:pt idx="207">
                  <c:v>0.15468178918619913</c:v>
                </c:pt>
                <c:pt idx="208">
                  <c:v>0.1193717582457019</c:v>
                </c:pt>
                <c:pt idx="209">
                  <c:v>8.2186684032500068E-2</c:v>
                </c:pt>
                <c:pt idx="210">
                  <c:v>4.7191867132099219E-2</c:v>
                </c:pt>
                <c:pt idx="211">
                  <c:v>9.2721456115008039E-3</c:v>
                </c:pt>
                <c:pt idx="212">
                  <c:v>-4.6569832017979707E-3</c:v>
                </c:pt>
                <c:pt idx="213">
                  <c:v>7.0005629368985467E-3</c:v>
                </c:pt>
                <c:pt idx="214">
                  <c:v>-1.5927537457901764E-2</c:v>
                </c:pt>
                <c:pt idx="215">
                  <c:v>-2.5019541320197902E-2</c:v>
                </c:pt>
                <c:pt idx="216">
                  <c:v>-8.687544227539945E-2</c:v>
                </c:pt>
                <c:pt idx="217">
                  <c:v>-0.16774722222490013</c:v>
                </c:pt>
                <c:pt idx="218">
                  <c:v>-0.27570575768460159</c:v>
                </c:pt>
                <c:pt idx="219">
                  <c:v>-0.40219543147400216</c:v>
                </c:pt>
                <c:pt idx="220">
                  <c:v>-0.55766603054329877</c:v>
                </c:pt>
                <c:pt idx="221">
                  <c:v>-0.59766601255530105</c:v>
                </c:pt>
                <c:pt idx="222">
                  <c:v>-0.66584645751360227</c:v>
                </c:pt>
                <c:pt idx="223">
                  <c:v>-0.68569791890090315</c:v>
                </c:pt>
                <c:pt idx="224">
                  <c:v>-0.69246350153089864</c:v>
                </c:pt>
                <c:pt idx="225">
                  <c:v>-0.70803634992349984</c:v>
                </c:pt>
                <c:pt idx="226">
                  <c:v>-0.7688880391691022</c:v>
                </c:pt>
                <c:pt idx="227">
                  <c:v>-0.82643020576210091</c:v>
                </c:pt>
                <c:pt idx="228">
                  <c:v>-0.87223289043519969</c:v>
                </c:pt>
                <c:pt idx="229">
                  <c:v>-0.99000446846969936</c:v>
                </c:pt>
                <c:pt idx="230">
                  <c:v>-1.0813944037920002</c:v>
                </c:pt>
                <c:pt idx="231">
                  <c:v>-1.2099565561385965</c:v>
                </c:pt>
                <c:pt idx="232">
                  <c:v>-1.2766697851331017</c:v>
                </c:pt>
                <c:pt idx="233">
                  <c:v>-1.4945391438690052</c:v>
                </c:pt>
                <c:pt idx="234">
                  <c:v>-1.6672375263534036</c:v>
                </c:pt>
                <c:pt idx="235">
                  <c:v>-1.6984554607294982</c:v>
                </c:pt>
                <c:pt idx="236">
                  <c:v>-1.4937211958744996</c:v>
                </c:pt>
                <c:pt idx="237">
                  <c:v>-0.84234626339719654</c:v>
                </c:pt>
                <c:pt idx="238">
                  <c:v>0.5862914887393984</c:v>
                </c:pt>
                <c:pt idx="239">
                  <c:v>2.6542816649863994</c:v>
                </c:pt>
                <c:pt idx="240">
                  <c:v>4.5483561782249993</c:v>
                </c:pt>
                <c:pt idx="241">
                  <c:v>5.8370388783197953</c:v>
                </c:pt>
                <c:pt idx="242">
                  <c:v>6.2434506929493025</c:v>
                </c:pt>
                <c:pt idx="243">
                  <c:v>6.3521424747144977</c:v>
                </c:pt>
                <c:pt idx="244">
                  <c:v>6.0404780524197008</c:v>
                </c:pt>
                <c:pt idx="245">
                  <c:v>5.9848764687640994</c:v>
                </c:pt>
                <c:pt idx="246">
                  <c:v>5.8327558014347005</c:v>
                </c:pt>
                <c:pt idx="247">
                  <c:v>5.6193908326449957</c:v>
                </c:pt>
                <c:pt idx="248">
                  <c:v>5.4058282008485037</c:v>
                </c:pt>
                <c:pt idx="249">
                  <c:v>4.9278590475914967</c:v>
                </c:pt>
                <c:pt idx="250">
                  <c:v>3.9128963431166994</c:v>
                </c:pt>
                <c:pt idx="251">
                  <c:v>2.455330818277595</c:v>
                </c:pt>
                <c:pt idx="252">
                  <c:v>-3.1185591015979028</c:v>
                </c:pt>
                <c:pt idx="253">
                  <c:v>-0.51847955228549836</c:v>
                </c:pt>
                <c:pt idx="254">
                  <c:v>-1.6474552212660001</c:v>
                </c:pt>
                <c:pt idx="255">
                  <c:v>-2.1161199645871989</c:v>
                </c:pt>
                <c:pt idx="256">
                  <c:v>-2.138409393974996</c:v>
                </c:pt>
                <c:pt idx="257">
                  <c:v>-1.9907354560872008</c:v>
                </c:pt>
                <c:pt idx="258">
                  <c:v>-1.7808825549384011</c:v>
                </c:pt>
                <c:pt idx="259">
                  <c:v>-1.5713063706452957</c:v>
                </c:pt>
                <c:pt idx="260">
                  <c:v>-1.5444064928570995</c:v>
                </c:pt>
                <c:pt idx="261">
                  <c:v>-1.3694635912772029</c:v>
                </c:pt>
                <c:pt idx="262">
                  <c:v>-1.3329313176625988</c:v>
                </c:pt>
                <c:pt idx="263">
                  <c:v>-1.2703892673416988</c:v>
                </c:pt>
                <c:pt idx="264">
                  <c:v>-1.2627952787441998</c:v>
                </c:pt>
                <c:pt idx="265">
                  <c:v>-1.2503477387283013</c:v>
                </c:pt>
                <c:pt idx="266">
                  <c:v>-1.2431649751124993</c:v>
                </c:pt>
                <c:pt idx="267">
                  <c:v>-1.1986609804100965</c:v>
                </c:pt>
                <c:pt idx="268">
                  <c:v>-1.1425900249044005</c:v>
                </c:pt>
                <c:pt idx="269">
                  <c:v>-1.2975571062156988</c:v>
                </c:pt>
                <c:pt idx="270">
                  <c:v>-0.99459545717190068</c:v>
                </c:pt>
                <c:pt idx="271">
                  <c:v>-0.94234403852140147</c:v>
                </c:pt>
                <c:pt idx="272">
                  <c:v>-0.89523914472979982</c:v>
                </c:pt>
                <c:pt idx="273">
                  <c:v>-0.80931760278140175</c:v>
                </c:pt>
                <c:pt idx="274">
                  <c:v>-0.78974306410749762</c:v>
                </c:pt>
                <c:pt idx="275">
                  <c:v>-0.754818653171899</c:v>
                </c:pt>
                <c:pt idx="276">
                  <c:v>-0.72600268543070001</c:v>
                </c:pt>
                <c:pt idx="277">
                  <c:v>-0.72788966440469949</c:v>
                </c:pt>
                <c:pt idx="278">
                  <c:v>-0.72413859572229811</c:v>
                </c:pt>
                <c:pt idx="279">
                  <c:v>-0.71536942459009722</c:v>
                </c:pt>
                <c:pt idx="280">
                  <c:v>-0.69827206037700051</c:v>
                </c:pt>
                <c:pt idx="281">
                  <c:v>-0.67262538532570204</c:v>
                </c:pt>
                <c:pt idx="282">
                  <c:v>-0.61545553590600122</c:v>
                </c:pt>
                <c:pt idx="283">
                  <c:v>-0.53686358255709976</c:v>
                </c:pt>
                <c:pt idx="284">
                  <c:v>-0.4501300768927976</c:v>
                </c:pt>
                <c:pt idx="285">
                  <c:v>-0.42763532128869741</c:v>
                </c:pt>
                <c:pt idx="286">
                  <c:v>-0.37395595789149993</c:v>
                </c:pt>
                <c:pt idx="287">
                  <c:v>-0.31521544644789756</c:v>
                </c:pt>
                <c:pt idx="288">
                  <c:v>-0.26649481246779771</c:v>
                </c:pt>
                <c:pt idx="289">
                  <c:v>-0.23959819717740061</c:v>
                </c:pt>
                <c:pt idx="290">
                  <c:v>-0.21791672011620022</c:v>
                </c:pt>
                <c:pt idx="291">
                  <c:v>-0.20111401499140058</c:v>
                </c:pt>
                <c:pt idx="292">
                  <c:v>-0.18997497984339873</c:v>
                </c:pt>
                <c:pt idx="293">
                  <c:v>-0.18396356820259996</c:v>
                </c:pt>
                <c:pt idx="294">
                  <c:v>-0.16670987267100301</c:v>
                </c:pt>
                <c:pt idx="295">
                  <c:v>-0.17023224442590035</c:v>
                </c:pt>
                <c:pt idx="296">
                  <c:v>-0.17071418211050116</c:v>
                </c:pt>
                <c:pt idx="297">
                  <c:v>-0.16510588696399964</c:v>
                </c:pt>
                <c:pt idx="298">
                  <c:v>-0.14833596849199893</c:v>
                </c:pt>
                <c:pt idx="299">
                  <c:v>-0.14057153421810042</c:v>
                </c:pt>
                <c:pt idx="300">
                  <c:v>-0.17304938497670008</c:v>
                </c:pt>
                <c:pt idx="301">
                  <c:v>-0.20139981917819938</c:v>
                </c:pt>
                <c:pt idx="302">
                  <c:v>-0.21895586806880019</c:v>
                </c:pt>
                <c:pt idx="303">
                  <c:v>-0.23485449218319943</c:v>
                </c:pt>
                <c:pt idx="304">
                  <c:v>-0.2361222023183025</c:v>
                </c:pt>
                <c:pt idx="305">
                  <c:v>-0.24542101508130187</c:v>
                </c:pt>
                <c:pt idx="306">
                  <c:v>-0.26249235568660012</c:v>
                </c:pt>
                <c:pt idx="307">
                  <c:v>-0.28754929004180241</c:v>
                </c:pt>
                <c:pt idx="308">
                  <c:v>-0.30765620573560071</c:v>
                </c:pt>
                <c:pt idx="309">
                  <c:v>-0.29520861519530328</c:v>
                </c:pt>
                <c:pt idx="310">
                  <c:v>-0.27119730424080046</c:v>
                </c:pt>
                <c:pt idx="311">
                  <c:v>-0.24128756574650012</c:v>
                </c:pt>
                <c:pt idx="312">
                  <c:v>-0.22164348077900087</c:v>
                </c:pt>
                <c:pt idx="313">
                  <c:v>-0.1838567348983986</c:v>
                </c:pt>
                <c:pt idx="314">
                  <c:v>-0.15749094477749992</c:v>
                </c:pt>
                <c:pt idx="315">
                  <c:v>-0.13016733734470165</c:v>
                </c:pt>
                <c:pt idx="316">
                  <c:v>-0.10563860117360235</c:v>
                </c:pt>
                <c:pt idx="317">
                  <c:v>-8.8169904231499174E-2</c:v>
                </c:pt>
                <c:pt idx="318">
                  <c:v>-6.6343187527198921E-2</c:v>
                </c:pt>
                <c:pt idx="319">
                  <c:v>-3.3831133823500892E-2</c:v>
                </c:pt>
                <c:pt idx="320">
                  <c:v>2.4027078463007001E-3</c:v>
                </c:pt>
                <c:pt idx="321">
                  <c:v>4.3339741130697718E-2</c:v>
                </c:pt>
                <c:pt idx="322">
                  <c:v>9.0184042204899839E-2</c:v>
                </c:pt>
                <c:pt idx="323">
                  <c:v>0.13965634430049789</c:v>
                </c:pt>
                <c:pt idx="324">
                  <c:v>0.18666758054640198</c:v>
                </c:pt>
                <c:pt idx="325">
                  <c:v>0.23464346071300213</c:v>
                </c:pt>
                <c:pt idx="326">
                  <c:v>0.27990318162549954</c:v>
                </c:pt>
                <c:pt idx="327">
                  <c:v>0.33144565311940255</c:v>
                </c:pt>
                <c:pt idx="328">
                  <c:v>0.39408142033270011</c:v>
                </c:pt>
                <c:pt idx="329">
                  <c:v>0.45975631709239906</c:v>
                </c:pt>
                <c:pt idx="330">
                  <c:v>0.53953788978400041</c:v>
                </c:pt>
                <c:pt idx="331">
                  <c:v>0.64128579143450182</c:v>
                </c:pt>
                <c:pt idx="332">
                  <c:v>0.76995506153339832</c:v>
                </c:pt>
                <c:pt idx="333">
                  <c:v>0.92192627001739957</c:v>
                </c:pt>
                <c:pt idx="334">
                  <c:v>1.0997342412136017</c:v>
                </c:pt>
                <c:pt idx="335">
                  <c:v>1.2834122335887983</c:v>
                </c:pt>
                <c:pt idx="336">
                  <c:v>1.4406635097945006</c:v>
                </c:pt>
                <c:pt idx="337">
                  <c:v>1.5321096387509012</c:v>
                </c:pt>
                <c:pt idx="338">
                  <c:v>1.5167584085310999</c:v>
                </c:pt>
                <c:pt idx="339">
                  <c:v>1.4247030870600987</c:v>
                </c:pt>
                <c:pt idx="340">
                  <c:v>1.3501582331955007</c:v>
                </c:pt>
                <c:pt idx="341">
                  <c:v>1.3641467886890997</c:v>
                </c:pt>
                <c:pt idx="342">
                  <c:v>1.5139049890016985</c:v>
                </c:pt>
                <c:pt idx="343">
                  <c:v>1.8003590066215995</c:v>
                </c:pt>
                <c:pt idx="344">
                  <c:v>2.2269512743033815</c:v>
                </c:pt>
                <c:pt idx="345">
                  <c:v>2.7970432511297396</c:v>
                </c:pt>
                <c:pt idx="346">
                  <c:v>3.5037226288429197</c:v>
                </c:pt>
                <c:pt idx="347">
                  <c:v>4.3208617631712096</c:v>
                </c:pt>
                <c:pt idx="348">
                  <c:v>4.9744016408224407</c:v>
                </c:pt>
                <c:pt idx="349">
                  <c:v>4.9436537934062006</c:v>
                </c:pt>
                <c:pt idx="350">
                  <c:v>3.5309464195663094</c:v>
                </c:pt>
                <c:pt idx="351">
                  <c:v>0.82323219143026982</c:v>
                </c:pt>
                <c:pt idx="352">
                  <c:v>-2.4850955185249699</c:v>
                </c:pt>
                <c:pt idx="353">
                  <c:v>-6.0096199032682396</c:v>
                </c:pt>
                <c:pt idx="354">
                  <c:v>-9.5614344255520685</c:v>
                </c:pt>
                <c:pt idx="355">
                  <c:v>-13.111251245761309</c:v>
                </c:pt>
                <c:pt idx="356">
                  <c:v>-16.21054542772292</c:v>
                </c:pt>
                <c:pt idx="357">
                  <c:v>-18.134653266555699</c:v>
                </c:pt>
                <c:pt idx="358">
                  <c:v>-18.472536729249541</c:v>
                </c:pt>
                <c:pt idx="359">
                  <c:v>-17.702727029355401</c:v>
                </c:pt>
                <c:pt idx="360">
                  <c:v>-16.357630093390551</c:v>
                </c:pt>
                <c:pt idx="361">
                  <c:v>-14.700532584529899</c:v>
                </c:pt>
                <c:pt idx="362">
                  <c:v>-12.880519986763282</c:v>
                </c:pt>
                <c:pt idx="363">
                  <c:v>-10.849443409161561</c:v>
                </c:pt>
                <c:pt idx="364">
                  <c:v>-8.6296056398750398</c:v>
                </c:pt>
                <c:pt idx="365">
                  <c:v>-6.1934866385879195</c:v>
                </c:pt>
                <c:pt idx="366">
                  <c:v>-3.5275855556630606</c:v>
                </c:pt>
                <c:pt idx="367">
                  <c:v>-0.61528831965740949</c:v>
                </c:pt>
                <c:pt idx="368">
                  <c:v>2.4709627327140895</c:v>
                </c:pt>
                <c:pt idx="369">
                  <c:v>5.50395967711344</c:v>
                </c:pt>
                <c:pt idx="370">
                  <c:v>7.6451178340239103</c:v>
                </c:pt>
                <c:pt idx="371">
                  <c:v>8.1639460795483707</c:v>
                </c:pt>
                <c:pt idx="372">
                  <c:v>7.4127659457100101</c:v>
                </c:pt>
                <c:pt idx="373">
                  <c:v>6.3089186949884297</c:v>
                </c:pt>
                <c:pt idx="374">
                  <c:v>5.2674380200441204</c:v>
                </c:pt>
                <c:pt idx="375">
                  <c:v>4.4176534386410991</c:v>
                </c:pt>
                <c:pt idx="376">
                  <c:v>3.7338183251794899</c:v>
                </c:pt>
                <c:pt idx="377">
                  <c:v>3.2208842228241306</c:v>
                </c:pt>
                <c:pt idx="378">
                  <c:v>2.8176698946842507</c:v>
                </c:pt>
                <c:pt idx="379">
                  <c:v>2.4998026930283999</c:v>
                </c:pt>
                <c:pt idx="380">
                  <c:v>2.2265817521932991</c:v>
                </c:pt>
                <c:pt idx="381">
                  <c:v>1.9761361574014007</c:v>
                </c:pt>
                <c:pt idx="382">
                  <c:v>1.7259826597931998</c:v>
                </c:pt>
                <c:pt idx="383">
                  <c:v>1.509256895226299</c:v>
                </c:pt>
                <c:pt idx="384">
                  <c:v>1.3270886191679008</c:v>
                </c:pt>
                <c:pt idx="385">
                  <c:v>1.1817125294105999</c:v>
                </c:pt>
                <c:pt idx="386">
                  <c:v>1.0650359923792987</c:v>
                </c:pt>
                <c:pt idx="387">
                  <c:v>0.96362599797009985</c:v>
                </c:pt>
                <c:pt idx="388">
                  <c:v>0.8661394738099002</c:v>
                </c:pt>
                <c:pt idx="389">
                  <c:v>0.77147960026779927</c:v>
                </c:pt>
                <c:pt idx="390">
                  <c:v>0.70173060631710094</c:v>
                </c:pt>
                <c:pt idx="391">
                  <c:v>0.65461335950629973</c:v>
                </c:pt>
                <c:pt idx="392">
                  <c:v>0.60712464960950108</c:v>
                </c:pt>
                <c:pt idx="393">
                  <c:v>0.56289118344629863</c:v>
                </c:pt>
                <c:pt idx="394">
                  <c:v>0.5283114312096</c:v>
                </c:pt>
                <c:pt idx="395">
                  <c:v>0.49657994965849994</c:v>
                </c:pt>
                <c:pt idx="396">
                  <c:v>0.4648585317604006</c:v>
                </c:pt>
                <c:pt idx="397">
                  <c:v>0.42564377714369961</c:v>
                </c:pt>
                <c:pt idx="398">
                  <c:v>0.38608168296689982</c:v>
                </c:pt>
                <c:pt idx="399">
                  <c:v>0.34396497392079972</c:v>
                </c:pt>
                <c:pt idx="400">
                  <c:v>0.30150219330869987</c:v>
                </c:pt>
                <c:pt idx="401">
                  <c:v>0.26679651198810106</c:v>
                </c:pt>
                <c:pt idx="402">
                  <c:v>0.22475223347520057</c:v>
                </c:pt>
                <c:pt idx="403">
                  <c:v>0.18038302964580133</c:v>
                </c:pt>
                <c:pt idx="404">
                  <c:v>0.13942127475029942</c:v>
                </c:pt>
                <c:pt idx="405">
                  <c:v>0.10443806087669927</c:v>
                </c:pt>
                <c:pt idx="406">
                  <c:v>6.8912201582898902E-2</c:v>
                </c:pt>
                <c:pt idx="407">
                  <c:v>3.0606455495799878E-2</c:v>
                </c:pt>
                <c:pt idx="408">
                  <c:v>-8.2336579699013868E-3</c:v>
                </c:pt>
                <c:pt idx="409">
                  <c:v>-4.4473858969000801E-2</c:v>
                </c:pt>
                <c:pt idx="410">
                  <c:v>-5.9533945968599511E-2</c:v>
                </c:pt>
                <c:pt idx="411">
                  <c:v>-6.7505825771601025E-2</c:v>
                </c:pt>
                <c:pt idx="412">
                  <c:v>-8.5465085028699761E-2</c:v>
                </c:pt>
                <c:pt idx="413">
                  <c:v>-9.0519487508199603E-2</c:v>
                </c:pt>
                <c:pt idx="414">
                  <c:v>-6.7947535327499864E-2</c:v>
                </c:pt>
                <c:pt idx="415">
                  <c:v>-4.7554450774498491E-2</c:v>
                </c:pt>
                <c:pt idx="416">
                  <c:v>-5.6490112924400648E-2</c:v>
                </c:pt>
                <c:pt idx="417">
                  <c:v>-8.1039437886399668E-2</c:v>
                </c:pt>
                <c:pt idx="418">
                  <c:v>-0.12467943379650137</c:v>
                </c:pt>
                <c:pt idx="419">
                  <c:v>-0.17469115700629878</c:v>
                </c:pt>
                <c:pt idx="420">
                  <c:v>-0.22116531373220027</c:v>
                </c:pt>
                <c:pt idx="421">
                  <c:v>-0.22808748734960105</c:v>
                </c:pt>
                <c:pt idx="422">
                  <c:v>-0.30899475992569947</c:v>
                </c:pt>
                <c:pt idx="423">
                  <c:v>-0.40186175449670003</c:v>
                </c:pt>
                <c:pt idx="424">
                  <c:v>-0.48771553673105039</c:v>
                </c:pt>
                <c:pt idx="425">
                  <c:v>-0.54522863599508931</c:v>
                </c:pt>
                <c:pt idx="426">
                  <c:v>-0.63293871874025065</c:v>
                </c:pt>
                <c:pt idx="427">
                  <c:v>-0.7314557733523408</c:v>
                </c:pt>
                <c:pt idx="428">
                  <c:v>-0.8316693848620087</c:v>
                </c:pt>
                <c:pt idx="429">
                  <c:v>-0.95856892099584989</c:v>
                </c:pt>
                <c:pt idx="430">
                  <c:v>-1.0693295317188696</c:v>
                </c:pt>
                <c:pt idx="431">
                  <c:v>-1.2711214553111798</c:v>
                </c:pt>
                <c:pt idx="432">
                  <c:v>-1.4123216900820199</c:v>
                </c:pt>
                <c:pt idx="433">
                  <c:v>-1.4399078282543898</c:v>
                </c:pt>
                <c:pt idx="434">
                  <c:v>-1.2316425552551786</c:v>
                </c:pt>
                <c:pt idx="435">
                  <c:v>-0.45689002557185798</c:v>
                </c:pt>
                <c:pt idx="436">
                  <c:v>0.56748721080138909</c:v>
                </c:pt>
                <c:pt idx="437">
                  <c:v>1.218925714163684</c:v>
                </c:pt>
                <c:pt idx="438">
                  <c:v>1.342687493989223</c:v>
                </c:pt>
                <c:pt idx="439">
                  <c:v>1.2470360986109499</c:v>
                </c:pt>
                <c:pt idx="440">
                  <c:v>1.0362319040010499</c:v>
                </c:pt>
                <c:pt idx="441">
                  <c:v>0.89516651329214003</c:v>
                </c:pt>
                <c:pt idx="442">
                  <c:v>0.75092264761416949</c:v>
                </c:pt>
                <c:pt idx="443">
                  <c:v>0.63217641092958043</c:v>
                </c:pt>
                <c:pt idx="444">
                  <c:v>0.53337495039116956</c:v>
                </c:pt>
                <c:pt idx="445">
                  <c:v>0.45151339134974933</c:v>
                </c:pt>
                <c:pt idx="446">
                  <c:v>0.37826965577186034</c:v>
                </c:pt>
                <c:pt idx="447">
                  <c:v>0.31719087534912038</c:v>
                </c:pt>
                <c:pt idx="448">
                  <c:v>0.28198590805079959</c:v>
                </c:pt>
                <c:pt idx="449">
                  <c:v>0.23048250940465032</c:v>
                </c:pt>
                <c:pt idx="450">
                  <c:v>0.20033558463119938</c:v>
                </c:pt>
                <c:pt idx="451">
                  <c:v>0.20377971442101028</c:v>
                </c:pt>
                <c:pt idx="452">
                  <c:v>0.21655418462705889</c:v>
                </c:pt>
                <c:pt idx="453">
                  <c:v>0.27152690189318029</c:v>
                </c:pt>
                <c:pt idx="454">
                  <c:v>0.319066013671641</c:v>
                </c:pt>
                <c:pt idx="455">
                  <c:v>0.30227683566196006</c:v>
                </c:pt>
                <c:pt idx="456">
                  <c:v>0.26549108024060075</c:v>
                </c:pt>
                <c:pt idx="457">
                  <c:v>0.23700034785872948</c:v>
                </c:pt>
                <c:pt idx="458">
                  <c:v>0.2111543731630805</c:v>
                </c:pt>
                <c:pt idx="459">
                  <c:v>0.17924947298785021</c:v>
                </c:pt>
                <c:pt idx="460">
                  <c:v>0.14584376646359942</c:v>
                </c:pt>
                <c:pt idx="461">
                  <c:v>0.11918474553547931</c:v>
                </c:pt>
                <c:pt idx="462">
                  <c:v>7.8597182837460089E-2</c:v>
                </c:pt>
                <c:pt idx="463">
                  <c:v>8.9357449197540184E-2</c:v>
                </c:pt>
                <c:pt idx="464">
                  <c:v>0.14746022654921997</c:v>
                </c:pt>
                <c:pt idx="465">
                  <c:v>0.20023206292766993</c:v>
                </c:pt>
                <c:pt idx="466">
                  <c:v>0.19558735213239054</c:v>
                </c:pt>
                <c:pt idx="467">
                  <c:v>0.14678776755394995</c:v>
                </c:pt>
                <c:pt idx="468">
                  <c:v>0.11204764504314024</c:v>
                </c:pt>
                <c:pt idx="469">
                  <c:v>3.8668865393849394E-2</c:v>
                </c:pt>
                <c:pt idx="470">
                  <c:v>-2.9473542369430561E-2</c:v>
                </c:pt>
                <c:pt idx="471">
                  <c:v>-5.5293755076489148E-2</c:v>
                </c:pt>
                <c:pt idx="472">
                  <c:v>-2.2358553861359987E-2</c:v>
                </c:pt>
                <c:pt idx="473">
                  <c:v>3.441902643247996E-2</c:v>
                </c:pt>
                <c:pt idx="474">
                  <c:v>0.10080200688905006</c:v>
                </c:pt>
                <c:pt idx="475">
                  <c:v>0.18555441995613009</c:v>
                </c:pt>
                <c:pt idx="476">
                  <c:v>0.28563012408983957</c:v>
                </c:pt>
                <c:pt idx="477">
                  <c:v>0.31552553482105017</c:v>
                </c:pt>
                <c:pt idx="478">
                  <c:v>0.16783405860955991</c:v>
                </c:pt>
                <c:pt idx="479">
                  <c:v>-0.22881278325600007</c:v>
                </c:pt>
                <c:pt idx="480">
                  <c:v>-0.88720039354131952</c:v>
                </c:pt>
                <c:pt idx="481">
                  <c:v>-1.7427661296377099</c:v>
                </c:pt>
                <c:pt idx="482">
                  <c:v>-2.6747072917168602</c:v>
                </c:pt>
                <c:pt idx="483">
                  <c:v>-3.4990382433636693</c:v>
                </c:pt>
                <c:pt idx="484">
                  <c:v>-4.0983570699256102</c:v>
                </c:pt>
                <c:pt idx="485">
                  <c:v>-4.2604112698019598</c:v>
                </c:pt>
                <c:pt idx="486">
                  <c:v>-3.3769225840327</c:v>
                </c:pt>
                <c:pt idx="487">
                  <c:v>-1.01110126942263</c:v>
                </c:pt>
                <c:pt idx="488">
                  <c:v>0.98411630441784936</c:v>
                </c:pt>
                <c:pt idx="489">
                  <c:v>1.6837527057149799</c:v>
                </c:pt>
                <c:pt idx="490">
                  <c:v>1.6113163095196015</c:v>
                </c:pt>
                <c:pt idx="491">
                  <c:v>1.3643817555800002</c:v>
                </c:pt>
                <c:pt idx="492">
                  <c:v>1.165273409865101</c:v>
                </c:pt>
                <c:pt idx="493">
                  <c:v>0.9864225922738008</c:v>
                </c:pt>
                <c:pt idx="494">
                  <c:v>0.77905963733589978</c:v>
                </c:pt>
                <c:pt idx="495">
                  <c:v>0.53393903874629878</c:v>
                </c:pt>
                <c:pt idx="496">
                  <c:v>0.21379947126199994</c:v>
                </c:pt>
                <c:pt idx="497">
                  <c:v>-0.27696690162380122</c:v>
                </c:pt>
                <c:pt idx="498">
                  <c:v>-1.1202406585165008</c:v>
                </c:pt>
                <c:pt idx="499">
                  <c:v>-2.3809012013306994</c:v>
                </c:pt>
                <c:pt idx="500">
                  <c:v>-1.7615396661759988</c:v>
                </c:pt>
                <c:pt idx="501">
                  <c:v>3.196167410249906E-2</c:v>
                </c:pt>
                <c:pt idx="502">
                  <c:v>0.61202312407560022</c:v>
                </c:pt>
                <c:pt idx="503">
                  <c:v>0.77159733195819946</c:v>
                </c:pt>
                <c:pt idx="504">
                  <c:v>0.82001867075909907</c:v>
                </c:pt>
                <c:pt idx="505">
                  <c:v>0.83023552609020079</c:v>
                </c:pt>
                <c:pt idx="506">
                  <c:v>0.87211880472019843</c:v>
                </c:pt>
                <c:pt idx="507">
                  <c:v>0.92956228291093979</c:v>
                </c:pt>
                <c:pt idx="508">
                  <c:v>0.94229417762637979</c:v>
                </c:pt>
                <c:pt idx="509">
                  <c:v>0.90865363548791045</c:v>
                </c:pt>
                <c:pt idx="510">
                  <c:v>0.8891566556010897</c:v>
                </c:pt>
                <c:pt idx="511">
                  <c:v>0.91726290662924992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D41D-4C07-9EDF-035566FC7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2138000"/>
        <c:axId val="912138392"/>
      </c:scatterChart>
      <c:valAx>
        <c:axId val="912138000"/>
        <c:scaling>
          <c:orientation val="minMax"/>
          <c:max val="1800"/>
          <c:min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Frequency</a:t>
                </a:r>
                <a:r>
                  <a:rPr lang="en-US" b="1" baseline="0"/>
                  <a:t> [Hz]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138392"/>
        <c:crosses val="autoZero"/>
        <c:crossBetween val="midCat"/>
      </c:valAx>
      <c:valAx>
        <c:axId val="91213839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Gain</a:t>
                </a:r>
                <a:r>
                  <a:rPr lang="en-US" b="1" baseline="0"/>
                  <a:t> [dBr]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138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890083540035384"/>
          <c:y val="0.87907810761571414"/>
          <c:w val="0.32497597604724149"/>
          <c:h val="8.9204838474035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3F3F3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Ref. Grid and Grid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Ref Grid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500</c:v>
                </c:pt>
                <c:pt idx="1">
                  <c:v>504.535318300234</c:v>
                </c:pt>
                <c:pt idx="2">
                  <c:v>509.111774824637</c:v>
                </c:pt>
                <c:pt idx="3">
                  <c:v>513.72974272309</c:v>
                </c:pt>
                <c:pt idx="4">
                  <c:v>518.38959853018298</c:v>
                </c:pt>
                <c:pt idx="5">
                  <c:v>523.09172219591301</c:v>
                </c:pt>
                <c:pt idx="6">
                  <c:v>527.83649711666499</c:v>
                </c:pt>
                <c:pt idx="7">
                  <c:v>532.62431016647395</c:v>
                </c:pt>
                <c:pt idx="8">
                  <c:v>537.45555172856905</c:v>
                </c:pt>
                <c:pt idx="9">
                  <c:v>542.33061572720305</c:v>
                </c:pt>
                <c:pt idx="10">
                  <c:v>547.24989965977204</c:v>
                </c:pt>
                <c:pt idx="11">
                  <c:v>552.21380462922798</c:v>
                </c:pt>
                <c:pt idx="12">
                  <c:v>557.222735376782</c:v>
                </c:pt>
                <c:pt idx="13">
                  <c:v>562.27710031490301</c:v>
                </c:pt>
                <c:pt idx="14">
                  <c:v>567.37731156062398</c:v>
                </c:pt>
                <c:pt idx="15">
                  <c:v>572.52378496914105</c:v>
                </c:pt>
                <c:pt idx="16">
                  <c:v>577.71694016772096</c:v>
                </c:pt>
                <c:pt idx="17">
                  <c:v>582.95720058991606</c:v>
                </c:pt>
                <c:pt idx="18">
                  <c:v>588.24499351009399</c:v>
                </c:pt>
                <c:pt idx="19">
                  <c:v>593.58075007826801</c:v>
                </c:pt>
                <c:pt idx="20">
                  <c:v>598.96490535526095</c:v>
                </c:pt>
                <c:pt idx="21">
                  <c:v>604.39789834817202</c:v>
                </c:pt>
                <c:pt idx="22">
                  <c:v>609.88017204617495</c:v>
                </c:pt>
                <c:pt idx="23">
                  <c:v>615.41217345663699</c:v>
                </c:pt>
                <c:pt idx="24">
                  <c:v>620.99435364156602</c:v>
                </c:pt>
                <c:pt idx="25">
                  <c:v>626.62716775439105</c:v>
                </c:pt>
                <c:pt idx="26">
                  <c:v>632.311075077071</c:v>
                </c:pt>
                <c:pt idx="27">
                  <c:v>638.04653905754697</c:v>
                </c:pt>
                <c:pt idx="28">
                  <c:v>643.83402734752406</c:v>
                </c:pt>
                <c:pt idx="29">
                  <c:v>649.67401184060896</c:v>
                </c:pt>
                <c:pt idx="30">
                  <c:v>655.56696871078304</c:v>
                </c:pt>
                <c:pt idx="31">
                  <c:v>661.51337845122896</c:v>
                </c:pt>
                <c:pt idx="32">
                  <c:v>667.51372591350798</c:v>
                </c:pt>
                <c:pt idx="33">
                  <c:v>673.56850034709305</c:v>
                </c:pt>
                <c:pt idx="34">
                  <c:v>679.67819543926396</c:v>
                </c:pt>
                <c:pt idx="35">
                  <c:v>685.84330935535502</c:v>
                </c:pt>
                <c:pt idx="36">
                  <c:v>692.06434477938001</c:v>
                </c:pt>
                <c:pt idx="37">
                  <c:v>698.34180895501402</c:v>
                </c:pt>
                <c:pt idx="38">
                  <c:v>704.67621372695896</c:v>
                </c:pt>
                <c:pt idx="39">
                  <c:v>711.06807558266996</c:v>
                </c:pt>
                <c:pt idx="40">
                  <c:v>717.51791569447403</c:v>
                </c:pt>
                <c:pt idx="41">
                  <c:v>724.02625996206405</c:v>
                </c:pt>
                <c:pt idx="42">
                  <c:v>730.59363905537498</c:v>
                </c:pt>
                <c:pt idx="43">
                  <c:v>737.22058845786</c:v>
                </c:pt>
                <c:pt idx="44">
                  <c:v>743.90764851014399</c:v>
                </c:pt>
                <c:pt idx="45">
                  <c:v>750.65536445408804</c:v>
                </c:pt>
                <c:pt idx="46">
                  <c:v>757.46428647724304</c:v>
                </c:pt>
                <c:pt idx="47">
                  <c:v>764.33496975771095</c:v>
                </c:pt>
                <c:pt idx="48">
                  <c:v>771.26797450941297</c:v>
                </c:pt>
                <c:pt idx="49">
                  <c:v>778.26386602776597</c:v>
                </c:pt>
                <c:pt idx="50">
                  <c:v>785.32321473577895</c:v>
                </c:pt>
                <c:pt idx="51">
                  <c:v>792.44659623055895</c:v>
                </c:pt>
                <c:pt idx="52">
                  <c:v>799.63459133024401</c:v>
                </c:pt>
                <c:pt idx="53">
                  <c:v>806.887786121364</c:v>
                </c:pt>
                <c:pt idx="54">
                  <c:v>814.20677200662703</c:v>
                </c:pt>
                <c:pt idx="55">
                  <c:v>821.59214575313899</c:v>
                </c:pt>
                <c:pt idx="56">
                  <c:v>829.04450954106403</c:v>
                </c:pt>
                <c:pt idx="57">
                  <c:v>836.56447101272397</c:v>
                </c:pt>
                <c:pt idx="58">
                  <c:v>844.15264332214304</c:v>
                </c:pt>
                <c:pt idx="59">
                  <c:v>851.809645185043</c:v>
                </c:pt>
                <c:pt idx="60">
                  <c:v>859.53610092929</c:v>
                </c:pt>
                <c:pt idx="61">
                  <c:v>867.33264054580195</c:v>
                </c:pt>
                <c:pt idx="62">
                  <c:v>875.19989973991801</c:v>
                </c:pt>
                <c:pt idx="63">
                  <c:v>883.138519983224</c:v>
                </c:pt>
                <c:pt idx="64">
                  <c:v>891.14914856586699</c:v>
                </c:pt>
                <c:pt idx="65">
                  <c:v>899.23243864932397</c:v>
                </c:pt>
                <c:pt idx="66">
                  <c:v>907.38904931966499</c:v>
                </c:pt>
                <c:pt idx="67">
                  <c:v>915.61964564128698</c:v>
                </c:pt>
                <c:pt idx="68">
                  <c:v>923.92489871114901</c:v>
                </c:pt>
                <c:pt idx="69">
                  <c:v>932.30548571348095</c:v>
                </c:pt>
                <c:pt idx="70">
                  <c:v>940.76208997501101</c:v>
                </c:pt>
                <c:pt idx="71">
                  <c:v>949.29540102067097</c:v>
                </c:pt>
                <c:pt idx="72">
                  <c:v>957.90611462982497</c:v>
                </c:pt>
                <c:pt idx="73">
                  <c:v>966.59493289299803</c:v>
                </c:pt>
                <c:pt idx="74">
                  <c:v>975.36256426912405</c:v>
                </c:pt>
                <c:pt idx="75">
                  <c:v>984.20972364330999</c:v>
                </c:pt>
                <c:pt idx="76">
                  <c:v>993.13713238512503</c:v>
                </c:pt>
                <c:pt idx="77">
                  <c:v>1002.14551840742</c:v>
                </c:pt>
                <c:pt idx="78">
                  <c:v>1011.23561622568</c:v>
                </c:pt>
                <c:pt idx="79">
                  <c:v>1020.4081670179201</c:v>
                </c:pt>
                <c:pt idx="80">
                  <c:v>1029.66391868508</c:v>
                </c:pt>
                <c:pt idx="81">
                  <c:v>1039.00362591209</c:v>
                </c:pt>
                <c:pt idx="82">
                  <c:v>1048.42805022931</c:v>
                </c:pt>
                <c:pt idx="83">
                  <c:v>1057.9379600746699</c:v>
                </c:pt>
                <c:pt idx="84">
                  <c:v>1067.53413085635</c:v>
                </c:pt>
                <c:pt idx="85">
                  <c:v>1077.2173450159501</c:v>
                </c:pt>
                <c:pt idx="86">
                  <c:v>1086.9883920923101</c:v>
                </c:pt>
                <c:pt idx="87">
                  <c:v>1096.8480687859001</c:v>
                </c:pt>
                <c:pt idx="88">
                  <c:v>1106.79717902378</c:v>
                </c:pt>
                <c:pt idx="89">
                  <c:v>1116.83653402513</c:v>
                </c:pt>
                <c:pt idx="90">
                  <c:v>1126.9669523673999</c:v>
                </c:pt>
                <c:pt idx="91">
                  <c:v>1137.18926005306</c:v>
                </c:pt>
                <c:pt idx="92">
                  <c:v>1147.5042905769601</c:v>
                </c:pt>
                <c:pt idx="93">
                  <c:v>1157.9128849942599</c:v>
                </c:pt>
                <c:pt idx="94">
                  <c:v>1168.4158919890399</c:v>
                </c:pt>
                <c:pt idx="95">
                  <c:v>1179.0141679434901</c:v>
                </c:pt>
                <c:pt idx="96">
                  <c:v>1189.7085770076999</c:v>
                </c:pt>
                <c:pt idx="97">
                  <c:v>1200.4999911702</c:v>
                </c:pt>
                <c:pt idx="98">
                  <c:v>1211.38929032897</c:v>
                </c:pt>
                <c:pt idx="99">
                  <c:v>1222.3773623632401</c:v>
                </c:pt>
                <c:pt idx="100">
                  <c:v>1233.46510320588</c:v>
                </c:pt>
                <c:pt idx="101">
                  <c:v>1244.6534169164199</c:v>
                </c:pt>
                <c:pt idx="102">
                  <c:v>1255.9432157547999</c:v>
                </c:pt>
                <c:pt idx="103">
                  <c:v>1267.33542025573</c:v>
                </c:pt>
                <c:pt idx="104">
                  <c:v>1278.83095930377</c:v>
                </c:pt>
                <c:pt idx="105">
                  <c:v>1290.43077020904</c:v>
                </c:pt>
                <c:pt idx="106">
                  <c:v>1302.13579878367</c:v>
                </c:pt>
                <c:pt idx="107">
                  <c:v>1313.9469994189001</c:v>
                </c:pt>
                <c:pt idx="108">
                  <c:v>1325.8653351629</c:v>
                </c:pt>
                <c:pt idx="109">
                  <c:v>1337.8917777993199</c:v>
                </c:pt>
                <c:pt idx="110">
                  <c:v>1350.02730792649</c:v>
                </c:pt>
                <c:pt idx="111">
                  <c:v>1362.2729150374</c:v>
                </c:pt>
                <c:pt idx="112">
                  <c:v>1374.6295976003701</c:v>
                </c:pt>
                <c:pt idx="113">
                  <c:v>1387.0983631404499</c:v>
                </c:pt>
                <c:pt idx="114">
                  <c:v>1399.6802283216</c:v>
                </c:pt>
                <c:pt idx="115">
                  <c:v>1412.3762190295599</c:v>
                </c:pt>
                <c:pt idx="116">
                  <c:v>1425.1873704555201</c:v>
                </c:pt>
                <c:pt idx="117">
                  <c:v>1438.1147271805</c:v>
                </c:pt>
                <c:pt idx="118">
                  <c:v>1451.15934326054</c:v>
                </c:pt>
                <c:pt idx="119">
                  <c:v>1464.32228231263</c:v>
                </c:pt>
                <c:pt idx="120">
                  <c:v>1477.6046176014499</c:v>
                </c:pt>
                <c:pt idx="121">
                  <c:v>1491.0074321268901</c:v>
                </c:pt>
                <c:pt idx="122">
                  <c:v>1504.53181871231</c:v>
                </c:pt>
                <c:pt idx="123">
                  <c:v>1518.1788800936899</c:v>
                </c:pt>
                <c:pt idx="124">
                  <c:v>1531.9497290095201</c:v>
                </c:pt>
                <c:pt idx="125">
                  <c:v>1545.8454882915501</c:v>
                </c:pt>
                <c:pt idx="126">
                  <c:v>1559.8672909563199</c:v>
                </c:pt>
                <c:pt idx="127">
                  <c:v>1574.0162802975401</c:v>
                </c:pt>
                <c:pt idx="128">
                  <c:v>1588.2936099793401</c:v>
                </c:pt>
                <c:pt idx="129">
                  <c:v>1602.70044413031</c:v>
                </c:pt>
                <c:pt idx="130">
                  <c:v>1617.2379574384199</c:v>
                </c:pt>
                <c:pt idx="131">
                  <c:v>1631.9073352468299</c:v>
                </c:pt>
                <c:pt idx="132">
                  <c:v>1646.70977365049</c:v>
                </c:pt>
                <c:pt idx="133">
                  <c:v>1661.64647959371</c:v>
                </c:pt>
                <c:pt idx="134">
                  <c:v>1676.71867096855</c:v>
                </c:pt>
                <c:pt idx="135">
                  <c:v>1691.9275767141301</c:v>
                </c:pt>
                <c:pt idx="136">
                  <c:v>1707.2744369168099</c:v>
                </c:pt>
                <c:pt idx="137">
                  <c:v>1722.7605029113499</c:v>
                </c:pt>
                <c:pt idx="138">
                  <c:v>1738.3870373829</c:v>
                </c:pt>
                <c:pt idx="139">
                  <c:v>1754.1553144699701</c:v>
                </c:pt>
                <c:pt idx="140">
                  <c:v>1770.0666198683</c:v>
                </c:pt>
                <c:pt idx="141">
                  <c:v>1786.1222509357499</c:v>
                </c:pt>
                <c:pt idx="142">
                  <c:v>1802.3235167979899</c:v>
                </c:pt>
                <c:pt idx="143">
                  <c:v>1818.6717384553399</c:v>
                </c:pt>
                <c:pt idx="144">
                  <c:v>1835.16824889041</c:v>
                </c:pt>
                <c:pt idx="145">
                  <c:v>1851.81439317682</c:v>
                </c:pt>
                <c:pt idx="146">
                  <c:v>1868.61152858884</c:v>
                </c:pt>
                <c:pt idx="147">
                  <c:v>1885.5610247121101</c:v>
                </c:pt>
                <c:pt idx="148">
                  <c:v>1902.6642635552801</c:v>
                </c:pt>
                <c:pt idx="149">
                  <c:v>1919.92263966269</c:v>
                </c:pt>
                <c:pt idx="150">
                  <c:v>1937.3375602280801</c:v>
                </c:pt>
                <c:pt idx="151">
                  <c:v>1954.91044520935</c:v>
                </c:pt>
                <c:pt idx="152">
                  <c:v>1972.6427274442999</c:v>
                </c:pt>
                <c:pt idx="153">
                  <c:v>1990.5358527675</c:v>
                </c:pt>
                <c:pt idx="154">
                  <c:v>2008.59128012816</c:v>
                </c:pt>
                <c:pt idx="155">
                  <c:v>2026.81048170907</c:v>
                </c:pt>
                <c:pt idx="156">
                  <c:v>2045.19494304667</c:v>
                </c:pt>
                <c:pt idx="157">
                  <c:v>2063.7461631521601</c:v>
                </c:pt>
                <c:pt idx="158">
                  <c:v>2082.4656546337201</c:v>
                </c:pt>
                <c:pt idx="159">
                  <c:v>2101.3549438198602</c:v>
                </c:pt>
                <c:pt idx="160">
                  <c:v>2120.4155708838498</c:v>
                </c:pt>
                <c:pt idx="161">
                  <c:v>2139.6490899693099</c:v>
                </c:pt>
                <c:pt idx="162">
                  <c:v>2159.0570693169402</c:v>
                </c:pt>
                <c:pt idx="163">
                  <c:v>2178.6410913923901</c:v>
                </c:pt>
                <c:pt idx="164">
                  <c:v>2198.4027530152498</c:v>
                </c:pt>
                <c:pt idx="165">
                  <c:v>2218.3436654893198</c:v>
                </c:pt>
                <c:pt idx="166">
                  <c:v>2238.4654547339301</c:v>
                </c:pt>
                <c:pt idx="167">
                  <c:v>2258.7697614165199</c:v>
                </c:pt>
                <c:pt idx="168">
                  <c:v>2279.2582410864502</c:v>
                </c:pt>
                <c:pt idx="169">
                  <c:v>2299.9325643099701</c:v>
                </c:pt>
                <c:pt idx="170">
                  <c:v>2320.79441680641</c:v>
                </c:pt>
                <c:pt idx="171">
                  <c:v>2341.84549958565</c:v>
                </c:pt>
                <c:pt idx="172">
                  <c:v>2363.0875290868398</c:v>
                </c:pt>
                <c:pt idx="173">
                  <c:v>2384.5222373182801</c:v>
                </c:pt>
                <c:pt idx="174">
                  <c:v>2406.1513719987302</c:v>
                </c:pt>
                <c:pt idx="175">
                  <c:v>2427.97669669985</c:v>
                </c:pt>
                <c:pt idx="176">
                  <c:v>2449.9999909900198</c:v>
                </c:pt>
                <c:pt idx="177">
                  <c:v>2472.22305057944</c:v>
                </c:pt>
                <c:pt idx="178">
                  <c:v>2494.64768746654</c:v>
                </c:pt>
                <c:pt idx="179">
                  <c:v>2517.2757300857502</c:v>
                </c:pt>
                <c:pt idx="180">
                  <c:v>2540.1090234565299</c:v>
                </c:pt>
                <c:pt idx="181">
                  <c:v>2563.1494293338801</c:v>
                </c:pt>
                <c:pt idx="182">
                  <c:v>2586.39882636006</c:v>
                </c:pt>
                <c:pt idx="183">
                  <c:v>2609.8591102178498</c:v>
                </c:pt>
                <c:pt idx="184">
                  <c:v>2633.5321937850599</c:v>
                </c:pt>
                <c:pt idx="185">
                  <c:v>2657.4200072905101</c:v>
                </c:pt>
                <c:pt idx="186">
                  <c:v>2681.52449847146</c:v>
                </c:pt>
                <c:pt idx="187">
                  <c:v>2705.8476327323401</c:v>
                </c:pt>
                <c:pt idx="188">
                  <c:v>2730.3913933050899</c:v>
                </c:pt>
                <c:pt idx="189">
                  <c:v>2755.15778141081</c:v>
                </c:pt>
                <c:pt idx="190">
                  <c:v>2780.1488164229399</c:v>
                </c:pt>
                <c:pt idx="191">
                  <c:v>2805.3665360319301</c:v>
                </c:pt>
                <c:pt idx="192">
                  <c:v>2830.81299641139</c:v>
                </c:pt>
                <c:pt idx="193">
                  <c:v>2856.4902723857199</c:v>
                </c:pt>
                <c:pt idx="194">
                  <c:v>2882.4004575992999</c:v>
                </c:pt>
                <c:pt idx="195">
                  <c:v>2908.5456646872099</c:v>
                </c:pt>
                <c:pt idx="196">
                  <c:v>2934.9280254474502</c:v>
                </c:pt>
                <c:pt idx="197">
                  <c:v>2961.5496910148099</c:v>
                </c:pt>
                <c:pt idx="198">
                  <c:v>2988.4128320362402</c:v>
                </c:pt>
                <c:pt idx="199">
                  <c:v>3015.5196388478098</c:v>
                </c:pt>
                <c:pt idx="200">
                  <c:v>3042.8723216533699</c:v>
                </c:pt>
                <c:pt idx="201">
                  <c:v>3070.4731107047101</c:v>
                </c:pt>
                <c:pt idx="202">
                  <c:v>3098.32425648342</c:v>
                </c:pt>
                <c:pt idx="203">
                  <c:v>3126.4280298844001</c:v>
                </c:pt>
                <c:pt idx="204">
                  <c:v>3154.7867224010001</c:v>
                </c:pt>
                <c:pt idx="205">
                  <c:v>3183.4026463118798</c:v>
                </c:pt>
                <c:pt idx="206">
                  <c:v>3212.2781348695398</c:v>
                </c:pt>
                <c:pt idx="207">
                  <c:v>3241.4155424905698</c:v>
                </c:pt>
                <c:pt idx="208">
                  <c:v>3270.8172449476101</c:v>
                </c:pt>
                <c:pt idx="209">
                  <c:v>3300.48563956307</c:v>
                </c:pt>
                <c:pt idx="210">
                  <c:v>3330.4231454046098</c:v>
                </c:pt>
                <c:pt idx="211">
                  <c:v>3360.6322034823702</c:v>
                </c:pt>
                <c:pt idx="212">
                  <c:v>3391.11527694798</c:v>
                </c:pt>
                <c:pt idx="213">
                  <c:v>3421.8748512954699</c:v>
                </c:pt>
                <c:pt idx="214">
                  <c:v>3452.9134345638499</c:v>
                </c:pt>
                <c:pt idx="215">
                  <c:v>3484.23355754166</c:v>
                </c:pt>
                <c:pt idx="216">
                  <c:v>3515.83777397327</c:v>
                </c:pt>
                <c:pt idx="217">
                  <c:v>3547.7286607671799</c:v>
                </c:pt>
                <c:pt idx="218">
                  <c:v>3579.90881820606</c:v>
                </c:pt>
                <c:pt idx="219">
                  <c:v>3612.38087015882</c:v>
                </c:pt>
                <c:pt idx="220">
                  <c:v>3645.14746429451</c:v>
                </c:pt>
                <c:pt idx="221">
                  <c:v>3678.2112722982502</c:v>
                </c:pt>
                <c:pt idx="222">
                  <c:v>3711.57499008901</c:v>
                </c:pt>
                <c:pt idx="223">
                  <c:v>3745.2413380394901</c:v>
                </c:pt>
                <c:pt idx="224">
                  <c:v>3779.2130611979001</c:v>
                </c:pt>
                <c:pt idx="225">
                  <c:v>3813.4929295117599</c:v>
                </c:pt>
                <c:pt idx="226">
                  <c:v>3848.0837380538201</c:v>
                </c:pt>
                <c:pt idx="227">
                  <c:v>3882.9883072498801</c:v>
                </c:pt>
                <c:pt idx="228">
                  <c:v>3918.2094831088002</c:v>
                </c:pt>
                <c:pt idx="229">
                  <c:v>3953.75013745459</c:v>
                </c:pt>
                <c:pt idx="230">
                  <c:v>3989.6131681604902</c:v>
                </c:pt>
                <c:pt idx="231">
                  <c:v>4025.8014993853199</c:v>
                </c:pt>
                <c:pt idx="232">
                  <c:v>4062.3180818118599</c:v>
                </c:pt>
                <c:pt idx="233">
                  <c:v>4099.1658928874804</c:v>
                </c:pt>
                <c:pt idx="234">
                  <c:v>4136.3479370669002</c:v>
                </c:pt>
                <c:pt idx="235">
                  <c:v>4173.8672460571297</c:v>
                </c:pt>
                <c:pt idx="236">
                  <c:v>4211.7268790647104</c:v>
                </c:pt>
                <c:pt idx="237">
                  <c:v>4249.9299230451197</c:v>
                </c:pt>
                <c:pt idx="238">
                  <c:v>4288.4794929545196</c:v>
                </c:pt>
                <c:pt idx="239">
                  <c:v>4327.3787320036699</c:v>
                </c:pt>
                <c:pt idx="240">
                  <c:v>4366.6308119142705</c:v>
                </c:pt>
                <c:pt idx="241">
                  <c:v>4406.2389331775503</c:v>
                </c:pt>
                <c:pt idx="242">
                  <c:v>4446.2063253152301</c:v>
                </c:pt>
                <c:pt idx="243">
                  <c:v>4486.5362471428698</c:v>
                </c:pt>
                <c:pt idx="244">
                  <c:v>4527.2319870355304</c:v>
                </c:pt>
                <c:pt idx="245">
                  <c:v>4568.2968631959402</c:v>
                </c:pt>
                <c:pt idx="246">
                  <c:v>4609.7342239250502</c:v>
                </c:pt>
                <c:pt idx="247">
                  <c:v>4651.54744789501</c:v>
                </c:pt>
                <c:pt idx="248">
                  <c:v>4693.7399444247003</c:v>
                </c:pt>
                <c:pt idx="249">
                  <c:v>4736.3151537576796</c:v>
                </c:pt>
                <c:pt idx="250">
                  <c:v>4779.2765473426998</c:v>
                </c:pt>
                <c:pt idx="251">
                  <c:v>4822.6276281167902</c:v>
                </c:pt>
                <c:pt idx="252">
                  <c:v>4866.3719307908104</c:v>
                </c:pt>
                <c:pt idx="253">
                  <c:v>4910.5130221377303</c:v>
                </c:pt>
                <c:pt idx="254">
                  <c:v>4955.05450128341</c:v>
                </c:pt>
                <c:pt idx="255">
                  <c:v>5000.00000000006</c:v>
                </c:pt>
              </c:numCache>
            </c:numRef>
          </c:xVal>
          <c:yVal>
            <c:numRef>
              <c:f>Sheet1!$C$2:$C$257</c:f>
              <c:numCache>
                <c:formatCode>General</c:formatCode>
                <c:ptCount val="256"/>
                <c:pt idx="0">
                  <c:v>-1.97709623455594</c:v>
                </c:pt>
                <c:pt idx="1">
                  <c:v>-2.09279411087102</c:v>
                </c:pt>
                <c:pt idx="2">
                  <c:v>-2.2353020134017498</c:v>
                </c:pt>
                <c:pt idx="3">
                  <c:v>-2.3714173219777201</c:v>
                </c:pt>
                <c:pt idx="4">
                  <c:v>-2.5415040412339298</c:v>
                </c:pt>
                <c:pt idx="5">
                  <c:v>-2.7269828749153802</c:v>
                </c:pt>
                <c:pt idx="6">
                  <c:v>-2.88109471169677</c:v>
                </c:pt>
                <c:pt idx="7">
                  <c:v>2.2540773270094698</c:v>
                </c:pt>
                <c:pt idx="8">
                  <c:v>-3.0841151860767102</c:v>
                </c:pt>
                <c:pt idx="9">
                  <c:v>-3.11989885928008</c:v>
                </c:pt>
                <c:pt idx="10">
                  <c:v>-3.14192951905479</c:v>
                </c:pt>
                <c:pt idx="11">
                  <c:v>-3.2801359315501801</c:v>
                </c:pt>
                <c:pt idx="12">
                  <c:v>-3.4960180999106298</c:v>
                </c:pt>
                <c:pt idx="13">
                  <c:v>-3.79639795570005</c:v>
                </c:pt>
                <c:pt idx="14">
                  <c:v>-4.12511554606498</c:v>
                </c:pt>
                <c:pt idx="15">
                  <c:v>-4.5062712194005998</c:v>
                </c:pt>
                <c:pt idx="16">
                  <c:v>-4.9136105801565302</c:v>
                </c:pt>
                <c:pt idx="17">
                  <c:v>-5.3068115200803296</c:v>
                </c:pt>
                <c:pt idx="18">
                  <c:v>-5.5810153381136498</c:v>
                </c:pt>
                <c:pt idx="19">
                  <c:v>-6.0041557424333201</c:v>
                </c:pt>
                <c:pt idx="20">
                  <c:v>-6.3614954978036904</c:v>
                </c:pt>
                <c:pt idx="21">
                  <c:v>-6.6702687207645299</c:v>
                </c:pt>
                <c:pt idx="22">
                  <c:v>-6.99065369233755</c:v>
                </c:pt>
                <c:pt idx="23">
                  <c:v>-7.1938570924830003</c:v>
                </c:pt>
                <c:pt idx="24">
                  <c:v>-7.2919846705269196</c:v>
                </c:pt>
                <c:pt idx="25">
                  <c:v>-7.4651656635922503</c:v>
                </c:pt>
                <c:pt idx="26">
                  <c:v>-7.3545499757357504</c:v>
                </c:pt>
                <c:pt idx="27">
                  <c:v>-7.2018092978552204</c:v>
                </c:pt>
                <c:pt idx="28">
                  <c:v>-7.0168941588822902</c:v>
                </c:pt>
                <c:pt idx="29">
                  <c:v>-6.8977618935381599</c:v>
                </c:pt>
                <c:pt idx="30">
                  <c:v>-6.8396273199902797</c:v>
                </c:pt>
                <c:pt idx="31">
                  <c:v>-6.7511738899190004</c:v>
                </c:pt>
                <c:pt idx="32">
                  <c:v>-6.8953296627482299</c:v>
                </c:pt>
                <c:pt idx="33">
                  <c:v>-6.9535559350048803</c:v>
                </c:pt>
                <c:pt idx="34">
                  <c:v>-7.0060103854568396</c:v>
                </c:pt>
                <c:pt idx="35">
                  <c:v>-7.0770932333663499</c:v>
                </c:pt>
                <c:pt idx="36">
                  <c:v>-7.2027303917325298</c:v>
                </c:pt>
                <c:pt idx="37">
                  <c:v>-7.2832603462850303</c:v>
                </c:pt>
                <c:pt idx="38">
                  <c:v>-7.3398798877597002</c:v>
                </c:pt>
                <c:pt idx="39">
                  <c:v>-7.4051104661696501</c:v>
                </c:pt>
                <c:pt idx="40">
                  <c:v>-7.5094777826309498</c:v>
                </c:pt>
                <c:pt idx="41">
                  <c:v>-7.52711939673339</c:v>
                </c:pt>
                <c:pt idx="42">
                  <c:v>-7.5939522212639501</c:v>
                </c:pt>
                <c:pt idx="43">
                  <c:v>-7.6775820762731097</c:v>
                </c:pt>
                <c:pt idx="44">
                  <c:v>-7.7088783387218403</c:v>
                </c:pt>
                <c:pt idx="45">
                  <c:v>-7.7033114893418997</c:v>
                </c:pt>
                <c:pt idx="46">
                  <c:v>-7.6334531638948597</c:v>
                </c:pt>
                <c:pt idx="47">
                  <c:v>-7.5341509097178898</c:v>
                </c:pt>
                <c:pt idx="48">
                  <c:v>-7.3631414388038001</c:v>
                </c:pt>
                <c:pt idx="49">
                  <c:v>-7.2791871600581404</c:v>
                </c:pt>
                <c:pt idx="50">
                  <c:v>-6.99251913324923</c:v>
                </c:pt>
                <c:pt idx="51">
                  <c:v>-6.8297138956806496</c:v>
                </c:pt>
                <c:pt idx="52">
                  <c:v>-6.6363141418728704</c:v>
                </c:pt>
                <c:pt idx="53">
                  <c:v>-6.3684186868300996</c:v>
                </c:pt>
                <c:pt idx="54">
                  <c:v>-6.0275250602141597</c:v>
                </c:pt>
                <c:pt idx="55">
                  <c:v>-5.8458054492799301</c:v>
                </c:pt>
                <c:pt idx="56">
                  <c:v>-5.7249826774832302</c:v>
                </c:pt>
                <c:pt idx="57">
                  <c:v>-5.55938148974806</c:v>
                </c:pt>
                <c:pt idx="58">
                  <c:v>-5.4722272903914604</c:v>
                </c:pt>
                <c:pt idx="59">
                  <c:v>-5.3969898846932498</c:v>
                </c:pt>
                <c:pt idx="60">
                  <c:v>-5.3620486809429604</c:v>
                </c:pt>
                <c:pt idx="61">
                  <c:v>-5.3065661792113499</c:v>
                </c:pt>
                <c:pt idx="62">
                  <c:v>-5.3256069506408599</c:v>
                </c:pt>
                <c:pt idx="63">
                  <c:v>-5.2998712280047702</c:v>
                </c:pt>
                <c:pt idx="64">
                  <c:v>-5.3153033301318198</c:v>
                </c:pt>
                <c:pt idx="65">
                  <c:v>-5.3804638511073897</c:v>
                </c:pt>
                <c:pt idx="66">
                  <c:v>-5.4366973245836103</c:v>
                </c:pt>
                <c:pt idx="67">
                  <c:v>-5.4984676732998397</c:v>
                </c:pt>
                <c:pt idx="68">
                  <c:v>-5.5951383630403901</c:v>
                </c:pt>
                <c:pt idx="69">
                  <c:v>-5.6917270155650899</c:v>
                </c:pt>
                <c:pt idx="70">
                  <c:v>-5.7654562429771596</c:v>
                </c:pt>
                <c:pt idx="71">
                  <c:v>-5.8423953035662004</c:v>
                </c:pt>
                <c:pt idx="72">
                  <c:v>-5.8739712374257103</c:v>
                </c:pt>
                <c:pt idx="73">
                  <c:v>-5.9938498275001004</c:v>
                </c:pt>
                <c:pt idx="74">
                  <c:v>-6.0638886800354204</c:v>
                </c:pt>
                <c:pt idx="75">
                  <c:v>-6.1093110950048901</c:v>
                </c:pt>
                <c:pt idx="76">
                  <c:v>-6.16707174476708</c:v>
                </c:pt>
                <c:pt idx="77">
                  <c:v>-6.2208707815146296</c:v>
                </c:pt>
                <c:pt idx="78">
                  <c:v>-6.2351357422640001</c:v>
                </c:pt>
                <c:pt idx="79">
                  <c:v>-6.2695263586654804</c:v>
                </c:pt>
                <c:pt idx="80">
                  <c:v>-6.2750892035423602</c:v>
                </c:pt>
                <c:pt idx="81">
                  <c:v>-6.29751577796638</c:v>
                </c:pt>
                <c:pt idx="82">
                  <c:v>-6.3067879682822801</c:v>
                </c:pt>
                <c:pt idx="83">
                  <c:v>-6.2868921455121303</c:v>
                </c:pt>
                <c:pt idx="84">
                  <c:v>-6.2411183045321099</c:v>
                </c:pt>
                <c:pt idx="85">
                  <c:v>-6.3590360348250003</c:v>
                </c:pt>
                <c:pt idx="86">
                  <c:v>-6.3734357569149296</c:v>
                </c:pt>
                <c:pt idx="87">
                  <c:v>-6.4483104554446102</c:v>
                </c:pt>
                <c:pt idx="88">
                  <c:v>-6.4208119037690503</c:v>
                </c:pt>
                <c:pt idx="89">
                  <c:v>-6.5227629190514298</c:v>
                </c:pt>
                <c:pt idx="90">
                  <c:v>-6.6412211132045096</c:v>
                </c:pt>
                <c:pt idx="91">
                  <c:v>-6.7019920701505296</c:v>
                </c:pt>
                <c:pt idx="92">
                  <c:v>-6.8024534013853</c:v>
                </c:pt>
                <c:pt idx="93">
                  <c:v>-6.9324360056135896</c:v>
                </c:pt>
                <c:pt idx="94">
                  <c:v>-7.0721318591096702</c:v>
                </c:pt>
                <c:pt idx="95">
                  <c:v>-7.1970884153907004</c:v>
                </c:pt>
                <c:pt idx="96">
                  <c:v>-7.4818328599809396</c:v>
                </c:pt>
                <c:pt idx="97">
                  <c:v>-7.7399281488442098</c:v>
                </c:pt>
                <c:pt idx="98">
                  <c:v>-8.0399328194146094</c:v>
                </c:pt>
                <c:pt idx="99">
                  <c:v>-8.4555902194190597</c:v>
                </c:pt>
                <c:pt idx="100">
                  <c:v>-8.7086866033957495</c:v>
                </c:pt>
                <c:pt idx="101">
                  <c:v>-9.3707847779857296</c:v>
                </c:pt>
                <c:pt idx="102">
                  <c:v>-9.9041521743009397</c:v>
                </c:pt>
                <c:pt idx="103">
                  <c:v>-10.443312014266301</c:v>
                </c:pt>
                <c:pt idx="104">
                  <c:v>-11.181318582336999</c:v>
                </c:pt>
                <c:pt idx="105">
                  <c:v>-11.6903972444007</c:v>
                </c:pt>
                <c:pt idx="106">
                  <c:v>-12.581940277191199</c:v>
                </c:pt>
                <c:pt idx="107">
                  <c:v>-12.9150571711385</c:v>
                </c:pt>
                <c:pt idx="108">
                  <c:v>-13.9834279813435</c:v>
                </c:pt>
                <c:pt idx="109">
                  <c:v>-14.2739773096823</c:v>
                </c:pt>
                <c:pt idx="110">
                  <c:v>-15.0159554945658</c:v>
                </c:pt>
                <c:pt idx="111">
                  <c:v>-15.4487410411777</c:v>
                </c:pt>
                <c:pt idx="112">
                  <c:v>-16.027173125286499</c:v>
                </c:pt>
                <c:pt idx="113">
                  <c:v>-16.071247358633101</c:v>
                </c:pt>
                <c:pt idx="114">
                  <c:v>-16.322544602072998</c:v>
                </c:pt>
                <c:pt idx="115">
                  <c:v>-16.614635678990702</c:v>
                </c:pt>
                <c:pt idx="116">
                  <c:v>-17.0276048429136</c:v>
                </c:pt>
                <c:pt idx="117">
                  <c:v>-16.463480059611701</c:v>
                </c:pt>
                <c:pt idx="118">
                  <c:v>-16.971512579661901</c:v>
                </c:pt>
                <c:pt idx="119">
                  <c:v>-17.498041891045101</c:v>
                </c:pt>
                <c:pt idx="120">
                  <c:v>-16.7902378556707</c:v>
                </c:pt>
                <c:pt idx="121">
                  <c:v>-16.762653927525399</c:v>
                </c:pt>
                <c:pt idx="122">
                  <c:v>-16.549007984485101</c:v>
                </c:pt>
                <c:pt idx="123">
                  <c:v>-16.454966779825099</c:v>
                </c:pt>
                <c:pt idx="124">
                  <c:v>-16.199970263207302</c:v>
                </c:pt>
                <c:pt idx="125">
                  <c:v>-15.2345531909665</c:v>
                </c:pt>
                <c:pt idx="126">
                  <c:v>-16.080788495763102</c:v>
                </c:pt>
                <c:pt idx="127">
                  <c:v>-14.589061272148999</c:v>
                </c:pt>
                <c:pt idx="128">
                  <c:v>-14.745292433260699</c:v>
                </c:pt>
                <c:pt idx="129">
                  <c:v>-13.328286583662299</c:v>
                </c:pt>
                <c:pt idx="130">
                  <c:v>-12.695584144651701</c:v>
                </c:pt>
                <c:pt idx="131">
                  <c:v>-13.4104932098045</c:v>
                </c:pt>
                <c:pt idx="132">
                  <c:v>-14.5734451605661</c:v>
                </c:pt>
                <c:pt idx="133">
                  <c:v>-14.7173200912627</c:v>
                </c:pt>
                <c:pt idx="134">
                  <c:v>-13.5376804433605</c:v>
                </c:pt>
                <c:pt idx="135">
                  <c:v>-13.9856590767501</c:v>
                </c:pt>
                <c:pt idx="136">
                  <c:v>-13.579821491699001</c:v>
                </c:pt>
                <c:pt idx="137">
                  <c:v>-13.365260274297899</c:v>
                </c:pt>
                <c:pt idx="138">
                  <c:v>-12.876843467821701</c:v>
                </c:pt>
                <c:pt idx="139">
                  <c:v>-12.602170668783</c:v>
                </c:pt>
                <c:pt idx="140">
                  <c:v>-11.7096635094787</c:v>
                </c:pt>
                <c:pt idx="141">
                  <c:v>-11.111095045789</c:v>
                </c:pt>
                <c:pt idx="142">
                  <c:v>-10.286875973182401</c:v>
                </c:pt>
                <c:pt idx="143">
                  <c:v>-9.1747698131655095</c:v>
                </c:pt>
                <c:pt idx="144">
                  <c:v>-8.1181966001311103</c:v>
                </c:pt>
                <c:pt idx="145">
                  <c:v>-7.1066842946268904</c:v>
                </c:pt>
                <c:pt idx="146">
                  <c:v>-6.3138597183753502</c:v>
                </c:pt>
                <c:pt idx="147">
                  <c:v>-5.7393475822314404</c:v>
                </c:pt>
                <c:pt idx="148">
                  <c:v>-5.26253692724804</c:v>
                </c:pt>
                <c:pt idx="149">
                  <c:v>-4.9578852351489404</c:v>
                </c:pt>
                <c:pt idx="150">
                  <c:v>-4.82851771708527</c:v>
                </c:pt>
                <c:pt idx="151">
                  <c:v>-4.7650024172294501</c:v>
                </c:pt>
                <c:pt idx="152">
                  <c:v>-4.7545534105216296</c:v>
                </c:pt>
                <c:pt idx="153">
                  <c:v>-4.7833614756566796</c:v>
                </c:pt>
                <c:pt idx="154">
                  <c:v>-4.8352956721559099</c:v>
                </c:pt>
                <c:pt idx="155">
                  <c:v>-5.03796338821346</c:v>
                </c:pt>
                <c:pt idx="156">
                  <c:v>-5.1574905389408396</c:v>
                </c:pt>
                <c:pt idx="157">
                  <c:v>-5.31200201375428</c:v>
                </c:pt>
                <c:pt idx="158">
                  <c:v>-5.4758146795425704</c:v>
                </c:pt>
                <c:pt idx="159">
                  <c:v>-5.6769976677687204</c:v>
                </c:pt>
                <c:pt idx="160">
                  <c:v>-5.8322737249895704</c:v>
                </c:pt>
                <c:pt idx="161">
                  <c:v>-6.11806885987263</c:v>
                </c:pt>
                <c:pt idx="162">
                  <c:v>-6.3771541244119101</c:v>
                </c:pt>
                <c:pt idx="163">
                  <c:v>-5.7446506184516002</c:v>
                </c:pt>
                <c:pt idx="164">
                  <c:v>-7.0559641008935996</c:v>
                </c:pt>
                <c:pt idx="165">
                  <c:v>-7.5216776131492704</c:v>
                </c:pt>
                <c:pt idx="166">
                  <c:v>-7.9256271999190204</c:v>
                </c:pt>
                <c:pt idx="167">
                  <c:v>-8.3765172432218904</c:v>
                </c:pt>
                <c:pt idx="168">
                  <c:v>-8.7599240212213196</c:v>
                </c:pt>
                <c:pt idx="169">
                  <c:v>-9.2711003582827995</c:v>
                </c:pt>
                <c:pt idx="170">
                  <c:v>-9.8139515427628208</c:v>
                </c:pt>
                <c:pt idx="171">
                  <c:v>-10.0525732363055</c:v>
                </c:pt>
                <c:pt idx="172">
                  <c:v>-10.7124532646435</c:v>
                </c:pt>
                <c:pt idx="173">
                  <c:v>-11.148406059536001</c:v>
                </c:pt>
                <c:pt idx="174">
                  <c:v>-11.723707596765999</c:v>
                </c:pt>
                <c:pt idx="175">
                  <c:v>-12.280419093553601</c:v>
                </c:pt>
                <c:pt idx="176">
                  <c:v>-12.8397578428551</c:v>
                </c:pt>
                <c:pt idx="177">
                  <c:v>-13.478741488894199</c:v>
                </c:pt>
                <c:pt idx="178">
                  <c:v>-13.691124546863101</c:v>
                </c:pt>
                <c:pt idx="179">
                  <c:v>-14.4090938505904</c:v>
                </c:pt>
                <c:pt idx="180">
                  <c:v>-15.004920271030601</c:v>
                </c:pt>
                <c:pt idx="181">
                  <c:v>-15.188644355929499</c:v>
                </c:pt>
                <c:pt idx="182">
                  <c:v>-15.9302553301962</c:v>
                </c:pt>
                <c:pt idx="183">
                  <c:v>-14.539920768869701</c:v>
                </c:pt>
                <c:pt idx="184">
                  <c:v>-15.987282365284001</c:v>
                </c:pt>
                <c:pt idx="185">
                  <c:v>-15.802272253821499</c:v>
                </c:pt>
                <c:pt idx="186">
                  <c:v>-15.673963725134399</c:v>
                </c:pt>
                <c:pt idx="187">
                  <c:v>-16.1715664363578</c:v>
                </c:pt>
                <c:pt idx="188">
                  <c:v>-15.1422593379889</c:v>
                </c:pt>
                <c:pt idx="189">
                  <c:v>-16.294580052238899</c:v>
                </c:pt>
                <c:pt idx="190">
                  <c:v>-16.752602446369</c:v>
                </c:pt>
                <c:pt idx="191">
                  <c:v>-17.468502310857701</c:v>
                </c:pt>
                <c:pt idx="192">
                  <c:v>-16.7924583709089</c:v>
                </c:pt>
                <c:pt idx="193">
                  <c:v>-20.856869377001502</c:v>
                </c:pt>
                <c:pt idx="194">
                  <c:v>-20.4723053180767</c:v>
                </c:pt>
                <c:pt idx="195">
                  <c:v>-22.241038208888</c:v>
                </c:pt>
                <c:pt idx="196">
                  <c:v>-22.4724825674767</c:v>
                </c:pt>
                <c:pt idx="197">
                  <c:v>-22.497752457869399</c:v>
                </c:pt>
                <c:pt idx="198">
                  <c:v>-22.9376198178329</c:v>
                </c:pt>
                <c:pt idx="199">
                  <c:v>-19.741726574620898</c:v>
                </c:pt>
                <c:pt idx="200">
                  <c:v>-19.6770018412812</c:v>
                </c:pt>
                <c:pt idx="201">
                  <c:v>-19.873257900825902</c:v>
                </c:pt>
                <c:pt idx="202">
                  <c:v>-21.908577209899899</c:v>
                </c:pt>
                <c:pt idx="203">
                  <c:v>-23.938893299284398</c:v>
                </c:pt>
                <c:pt idx="204">
                  <c:v>-22.0083669024839</c:v>
                </c:pt>
                <c:pt idx="205">
                  <c:v>-20.6828632460082</c:v>
                </c:pt>
                <c:pt idx="206">
                  <c:v>-20.2914445820727</c:v>
                </c:pt>
                <c:pt idx="207">
                  <c:v>-21.756107497547401</c:v>
                </c:pt>
                <c:pt idx="208">
                  <c:v>-21.6302592183253</c:v>
                </c:pt>
                <c:pt idx="209">
                  <c:v>-19.871671313390799</c:v>
                </c:pt>
                <c:pt idx="210">
                  <c:v>-20.277509388955799</c:v>
                </c:pt>
                <c:pt idx="211">
                  <c:v>-17.865974213617001</c:v>
                </c:pt>
                <c:pt idx="212">
                  <c:v>-19.207926109955402</c:v>
                </c:pt>
                <c:pt idx="213">
                  <c:v>-18.735425753714001</c:v>
                </c:pt>
                <c:pt idx="214">
                  <c:v>-16.516349047891701</c:v>
                </c:pt>
                <c:pt idx="215">
                  <c:v>-18.542659318557501</c:v>
                </c:pt>
                <c:pt idx="216">
                  <c:v>-17.8297744004973</c:v>
                </c:pt>
                <c:pt idx="217">
                  <c:v>-16.265440368803599</c:v>
                </c:pt>
                <c:pt idx="218">
                  <c:v>-15.427529396518301</c:v>
                </c:pt>
                <c:pt idx="219">
                  <c:v>-15.0469845650314</c:v>
                </c:pt>
                <c:pt idx="220">
                  <c:v>-14.10199289048</c:v>
                </c:pt>
                <c:pt idx="221">
                  <c:v>-13.7345861546791</c:v>
                </c:pt>
                <c:pt idx="222">
                  <c:v>-12.883284119451</c:v>
                </c:pt>
                <c:pt idx="223">
                  <c:v>-13.196258972511799</c:v>
                </c:pt>
                <c:pt idx="224">
                  <c:v>-13.326657676431401</c:v>
                </c:pt>
                <c:pt idx="225">
                  <c:v>-13.024560698525899</c:v>
                </c:pt>
                <c:pt idx="226">
                  <c:v>-13.4482061652915</c:v>
                </c:pt>
                <c:pt idx="227">
                  <c:v>-14.650849605327799</c:v>
                </c:pt>
                <c:pt idx="228">
                  <c:v>-14.968366932540199</c:v>
                </c:pt>
                <c:pt idx="229">
                  <c:v>-16.442916800631</c:v>
                </c:pt>
                <c:pt idx="230">
                  <c:v>-16.4239017776172</c:v>
                </c:pt>
                <c:pt idx="231">
                  <c:v>-17.6505407718108</c:v>
                </c:pt>
                <c:pt idx="232">
                  <c:v>-17.805103379413001</c:v>
                </c:pt>
                <c:pt idx="233">
                  <c:v>-19.0992685591286</c:v>
                </c:pt>
                <c:pt idx="234">
                  <c:v>-19.241114896135901</c:v>
                </c:pt>
                <c:pt idx="235">
                  <c:v>-19.672573327348399</c:v>
                </c:pt>
                <c:pt idx="236">
                  <c:v>-19.219644141086501</c:v>
                </c:pt>
                <c:pt idx="237">
                  <c:v>-21.9283966091722</c:v>
                </c:pt>
                <c:pt idx="238">
                  <c:v>-23.106756966506499</c:v>
                </c:pt>
                <c:pt idx="239">
                  <c:v>-21.997155511799999</c:v>
                </c:pt>
                <c:pt idx="240">
                  <c:v>-20.4779101613614</c:v>
                </c:pt>
                <c:pt idx="241">
                  <c:v>-18.617203354617502</c:v>
                </c:pt>
                <c:pt idx="242">
                  <c:v>-19.6496743991225</c:v>
                </c:pt>
                <c:pt idx="243">
                  <c:v>-19.797705709894899</c:v>
                </c:pt>
                <c:pt idx="244">
                  <c:v>-18.892770194203798</c:v>
                </c:pt>
                <c:pt idx="245">
                  <c:v>-18.544766860451499</c:v>
                </c:pt>
                <c:pt idx="246">
                  <c:v>-20.931771213599699</c:v>
                </c:pt>
                <c:pt idx="247">
                  <c:v>-21.653515638221201</c:v>
                </c:pt>
                <c:pt idx="248">
                  <c:v>-22.668741060611701</c:v>
                </c:pt>
                <c:pt idx="249">
                  <c:v>-18.353526307578299</c:v>
                </c:pt>
                <c:pt idx="250">
                  <c:v>-18.621204390046</c:v>
                </c:pt>
                <c:pt idx="251">
                  <c:v>-23.006989696552701</c:v>
                </c:pt>
                <c:pt idx="252">
                  <c:v>-20.7165731246555</c:v>
                </c:pt>
                <c:pt idx="253">
                  <c:v>-21.2259537724544</c:v>
                </c:pt>
                <c:pt idx="254">
                  <c:v>-21.851291766374299</c:v>
                </c:pt>
                <c:pt idx="255">
                  <c:v>-20.943055635048299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845-49B7-9552-6473DBDB93D5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Grid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500</c:v>
                </c:pt>
                <c:pt idx="1">
                  <c:v>504.535318300234</c:v>
                </c:pt>
                <c:pt idx="2">
                  <c:v>509.111774824637</c:v>
                </c:pt>
                <c:pt idx="3">
                  <c:v>513.72974272309</c:v>
                </c:pt>
                <c:pt idx="4">
                  <c:v>518.38959853018298</c:v>
                </c:pt>
                <c:pt idx="5">
                  <c:v>523.09172219591301</c:v>
                </c:pt>
                <c:pt idx="6">
                  <c:v>527.83649711666499</c:v>
                </c:pt>
                <c:pt idx="7">
                  <c:v>532.62431016647395</c:v>
                </c:pt>
                <c:pt idx="8">
                  <c:v>537.45555172856905</c:v>
                </c:pt>
                <c:pt idx="9">
                  <c:v>542.33061572720305</c:v>
                </c:pt>
                <c:pt idx="10">
                  <c:v>547.24989965977204</c:v>
                </c:pt>
                <c:pt idx="11">
                  <c:v>552.21380462922798</c:v>
                </c:pt>
                <c:pt idx="12">
                  <c:v>557.222735376782</c:v>
                </c:pt>
                <c:pt idx="13">
                  <c:v>562.27710031490301</c:v>
                </c:pt>
                <c:pt idx="14">
                  <c:v>567.37731156062398</c:v>
                </c:pt>
                <c:pt idx="15">
                  <c:v>572.52378496914105</c:v>
                </c:pt>
                <c:pt idx="16">
                  <c:v>577.71694016772096</c:v>
                </c:pt>
                <c:pt idx="17">
                  <c:v>582.95720058991606</c:v>
                </c:pt>
                <c:pt idx="18">
                  <c:v>588.24499351009399</c:v>
                </c:pt>
                <c:pt idx="19">
                  <c:v>593.58075007826801</c:v>
                </c:pt>
                <c:pt idx="20">
                  <c:v>598.96490535526095</c:v>
                </c:pt>
                <c:pt idx="21">
                  <c:v>604.39789834817202</c:v>
                </c:pt>
                <c:pt idx="22">
                  <c:v>609.88017204617495</c:v>
                </c:pt>
                <c:pt idx="23">
                  <c:v>615.41217345663699</c:v>
                </c:pt>
                <c:pt idx="24">
                  <c:v>620.99435364156602</c:v>
                </c:pt>
                <c:pt idx="25">
                  <c:v>626.62716775439105</c:v>
                </c:pt>
                <c:pt idx="26">
                  <c:v>632.311075077071</c:v>
                </c:pt>
                <c:pt idx="27">
                  <c:v>638.04653905754697</c:v>
                </c:pt>
                <c:pt idx="28">
                  <c:v>643.83402734752406</c:v>
                </c:pt>
                <c:pt idx="29">
                  <c:v>649.67401184060896</c:v>
                </c:pt>
                <c:pt idx="30">
                  <c:v>655.56696871078304</c:v>
                </c:pt>
                <c:pt idx="31">
                  <c:v>661.51337845122896</c:v>
                </c:pt>
                <c:pt idx="32">
                  <c:v>667.51372591350798</c:v>
                </c:pt>
                <c:pt idx="33">
                  <c:v>673.56850034709305</c:v>
                </c:pt>
                <c:pt idx="34">
                  <c:v>679.67819543926396</c:v>
                </c:pt>
                <c:pt idx="35">
                  <c:v>685.84330935535502</c:v>
                </c:pt>
                <c:pt idx="36">
                  <c:v>692.06434477938001</c:v>
                </c:pt>
                <c:pt idx="37">
                  <c:v>698.34180895501402</c:v>
                </c:pt>
                <c:pt idx="38">
                  <c:v>704.67621372695896</c:v>
                </c:pt>
                <c:pt idx="39">
                  <c:v>711.06807558266996</c:v>
                </c:pt>
                <c:pt idx="40">
                  <c:v>717.51791569447403</c:v>
                </c:pt>
                <c:pt idx="41">
                  <c:v>724.02625996206405</c:v>
                </c:pt>
                <c:pt idx="42">
                  <c:v>730.59363905537498</c:v>
                </c:pt>
                <c:pt idx="43">
                  <c:v>737.22058845786</c:v>
                </c:pt>
                <c:pt idx="44">
                  <c:v>743.90764851014399</c:v>
                </c:pt>
                <c:pt idx="45">
                  <c:v>750.65536445408804</c:v>
                </c:pt>
                <c:pt idx="46">
                  <c:v>757.46428647724304</c:v>
                </c:pt>
                <c:pt idx="47">
                  <c:v>764.33496975771095</c:v>
                </c:pt>
                <c:pt idx="48">
                  <c:v>771.26797450941297</c:v>
                </c:pt>
                <c:pt idx="49">
                  <c:v>778.26386602776597</c:v>
                </c:pt>
                <c:pt idx="50">
                  <c:v>785.32321473577895</c:v>
                </c:pt>
                <c:pt idx="51">
                  <c:v>792.44659623055895</c:v>
                </c:pt>
                <c:pt idx="52">
                  <c:v>799.63459133024401</c:v>
                </c:pt>
                <c:pt idx="53">
                  <c:v>806.887786121364</c:v>
                </c:pt>
                <c:pt idx="54">
                  <c:v>814.20677200662703</c:v>
                </c:pt>
                <c:pt idx="55">
                  <c:v>821.59214575313899</c:v>
                </c:pt>
                <c:pt idx="56">
                  <c:v>829.04450954106403</c:v>
                </c:pt>
                <c:pt idx="57">
                  <c:v>836.56447101272397</c:v>
                </c:pt>
                <c:pt idx="58">
                  <c:v>844.15264332214304</c:v>
                </c:pt>
                <c:pt idx="59">
                  <c:v>851.809645185043</c:v>
                </c:pt>
                <c:pt idx="60">
                  <c:v>859.53610092929</c:v>
                </c:pt>
                <c:pt idx="61">
                  <c:v>867.33264054580195</c:v>
                </c:pt>
                <c:pt idx="62">
                  <c:v>875.19989973991801</c:v>
                </c:pt>
                <c:pt idx="63">
                  <c:v>883.138519983224</c:v>
                </c:pt>
                <c:pt idx="64">
                  <c:v>891.14914856586699</c:v>
                </c:pt>
                <c:pt idx="65">
                  <c:v>899.23243864932397</c:v>
                </c:pt>
                <c:pt idx="66">
                  <c:v>907.38904931966499</c:v>
                </c:pt>
                <c:pt idx="67">
                  <c:v>915.61964564128698</c:v>
                </c:pt>
                <c:pt idx="68">
                  <c:v>923.92489871114901</c:v>
                </c:pt>
                <c:pt idx="69">
                  <c:v>932.30548571348095</c:v>
                </c:pt>
                <c:pt idx="70">
                  <c:v>940.76208997501101</c:v>
                </c:pt>
                <c:pt idx="71">
                  <c:v>949.29540102067097</c:v>
                </c:pt>
                <c:pt idx="72">
                  <c:v>957.90611462982497</c:v>
                </c:pt>
                <c:pt idx="73">
                  <c:v>966.59493289299803</c:v>
                </c:pt>
                <c:pt idx="74">
                  <c:v>975.36256426912405</c:v>
                </c:pt>
                <c:pt idx="75">
                  <c:v>984.20972364330999</c:v>
                </c:pt>
                <c:pt idx="76">
                  <c:v>993.13713238512503</c:v>
                </c:pt>
                <c:pt idx="77">
                  <c:v>1002.14551840742</c:v>
                </c:pt>
                <c:pt idx="78">
                  <c:v>1011.23561622568</c:v>
                </c:pt>
                <c:pt idx="79">
                  <c:v>1020.4081670179201</c:v>
                </c:pt>
                <c:pt idx="80">
                  <c:v>1029.66391868508</c:v>
                </c:pt>
                <c:pt idx="81">
                  <c:v>1039.00362591209</c:v>
                </c:pt>
                <c:pt idx="82">
                  <c:v>1048.42805022931</c:v>
                </c:pt>
                <c:pt idx="83">
                  <c:v>1057.9379600746699</c:v>
                </c:pt>
                <c:pt idx="84">
                  <c:v>1067.53413085635</c:v>
                </c:pt>
                <c:pt idx="85">
                  <c:v>1077.2173450159501</c:v>
                </c:pt>
                <c:pt idx="86">
                  <c:v>1086.9883920923101</c:v>
                </c:pt>
                <c:pt idx="87">
                  <c:v>1096.8480687859001</c:v>
                </c:pt>
                <c:pt idx="88">
                  <c:v>1106.79717902378</c:v>
                </c:pt>
                <c:pt idx="89">
                  <c:v>1116.83653402513</c:v>
                </c:pt>
                <c:pt idx="90">
                  <c:v>1126.9669523673999</c:v>
                </c:pt>
                <c:pt idx="91">
                  <c:v>1137.18926005306</c:v>
                </c:pt>
                <c:pt idx="92">
                  <c:v>1147.5042905769601</c:v>
                </c:pt>
                <c:pt idx="93">
                  <c:v>1157.9128849942599</c:v>
                </c:pt>
                <c:pt idx="94">
                  <c:v>1168.4158919890399</c:v>
                </c:pt>
                <c:pt idx="95">
                  <c:v>1179.0141679434901</c:v>
                </c:pt>
                <c:pt idx="96">
                  <c:v>1189.7085770076999</c:v>
                </c:pt>
                <c:pt idx="97">
                  <c:v>1200.4999911702</c:v>
                </c:pt>
                <c:pt idx="98">
                  <c:v>1211.38929032897</c:v>
                </c:pt>
                <c:pt idx="99">
                  <c:v>1222.3773623632401</c:v>
                </c:pt>
                <c:pt idx="100">
                  <c:v>1233.46510320588</c:v>
                </c:pt>
                <c:pt idx="101">
                  <c:v>1244.6534169164199</c:v>
                </c:pt>
                <c:pt idx="102">
                  <c:v>1255.9432157547999</c:v>
                </c:pt>
                <c:pt idx="103">
                  <c:v>1267.33542025573</c:v>
                </c:pt>
                <c:pt idx="104">
                  <c:v>1278.83095930377</c:v>
                </c:pt>
                <c:pt idx="105">
                  <c:v>1290.43077020904</c:v>
                </c:pt>
                <c:pt idx="106">
                  <c:v>1302.13579878367</c:v>
                </c:pt>
                <c:pt idx="107">
                  <c:v>1313.9469994189001</c:v>
                </c:pt>
                <c:pt idx="108">
                  <c:v>1325.8653351629</c:v>
                </c:pt>
                <c:pt idx="109">
                  <c:v>1337.8917777993199</c:v>
                </c:pt>
                <c:pt idx="110">
                  <c:v>1350.02730792649</c:v>
                </c:pt>
                <c:pt idx="111">
                  <c:v>1362.2729150374</c:v>
                </c:pt>
                <c:pt idx="112">
                  <c:v>1374.6295976003701</c:v>
                </c:pt>
                <c:pt idx="113">
                  <c:v>1387.0983631404499</c:v>
                </c:pt>
                <c:pt idx="114">
                  <c:v>1399.6802283216</c:v>
                </c:pt>
                <c:pt idx="115">
                  <c:v>1412.3762190295599</c:v>
                </c:pt>
                <c:pt idx="116">
                  <c:v>1425.1873704555201</c:v>
                </c:pt>
                <c:pt idx="117">
                  <c:v>1438.1147271805</c:v>
                </c:pt>
                <c:pt idx="118">
                  <c:v>1451.15934326054</c:v>
                </c:pt>
                <c:pt idx="119">
                  <c:v>1464.32228231263</c:v>
                </c:pt>
                <c:pt idx="120">
                  <c:v>1477.6046176014499</c:v>
                </c:pt>
                <c:pt idx="121">
                  <c:v>1491.0074321268901</c:v>
                </c:pt>
                <c:pt idx="122">
                  <c:v>1504.53181871231</c:v>
                </c:pt>
                <c:pt idx="123">
                  <c:v>1518.1788800936899</c:v>
                </c:pt>
                <c:pt idx="124">
                  <c:v>1531.9497290095201</c:v>
                </c:pt>
                <c:pt idx="125">
                  <c:v>1545.8454882915501</c:v>
                </c:pt>
                <c:pt idx="126">
                  <c:v>1559.8672909563199</c:v>
                </c:pt>
                <c:pt idx="127">
                  <c:v>1574.0162802975401</c:v>
                </c:pt>
                <c:pt idx="128">
                  <c:v>1588.2936099793401</c:v>
                </c:pt>
                <c:pt idx="129">
                  <c:v>1602.70044413031</c:v>
                </c:pt>
                <c:pt idx="130">
                  <c:v>1617.2379574384199</c:v>
                </c:pt>
                <c:pt idx="131">
                  <c:v>1631.9073352468299</c:v>
                </c:pt>
                <c:pt idx="132">
                  <c:v>1646.70977365049</c:v>
                </c:pt>
                <c:pt idx="133">
                  <c:v>1661.64647959371</c:v>
                </c:pt>
                <c:pt idx="134">
                  <c:v>1676.71867096855</c:v>
                </c:pt>
                <c:pt idx="135">
                  <c:v>1691.9275767141301</c:v>
                </c:pt>
                <c:pt idx="136">
                  <c:v>1707.2744369168099</c:v>
                </c:pt>
                <c:pt idx="137">
                  <c:v>1722.7605029113499</c:v>
                </c:pt>
                <c:pt idx="138">
                  <c:v>1738.3870373829</c:v>
                </c:pt>
                <c:pt idx="139">
                  <c:v>1754.1553144699701</c:v>
                </c:pt>
                <c:pt idx="140">
                  <c:v>1770.0666198683</c:v>
                </c:pt>
                <c:pt idx="141">
                  <c:v>1786.1222509357499</c:v>
                </c:pt>
                <c:pt idx="142">
                  <c:v>1802.3235167979899</c:v>
                </c:pt>
                <c:pt idx="143">
                  <c:v>1818.6717384553399</c:v>
                </c:pt>
                <c:pt idx="144">
                  <c:v>1835.16824889041</c:v>
                </c:pt>
                <c:pt idx="145">
                  <c:v>1851.81439317682</c:v>
                </c:pt>
                <c:pt idx="146">
                  <c:v>1868.61152858884</c:v>
                </c:pt>
                <c:pt idx="147">
                  <c:v>1885.5610247121101</c:v>
                </c:pt>
                <c:pt idx="148">
                  <c:v>1902.6642635552801</c:v>
                </c:pt>
                <c:pt idx="149">
                  <c:v>1919.92263966269</c:v>
                </c:pt>
                <c:pt idx="150">
                  <c:v>1937.3375602280801</c:v>
                </c:pt>
                <c:pt idx="151">
                  <c:v>1954.91044520935</c:v>
                </c:pt>
                <c:pt idx="152">
                  <c:v>1972.6427274442999</c:v>
                </c:pt>
                <c:pt idx="153">
                  <c:v>1990.5358527675</c:v>
                </c:pt>
                <c:pt idx="154">
                  <c:v>2008.59128012816</c:v>
                </c:pt>
                <c:pt idx="155">
                  <c:v>2026.81048170907</c:v>
                </c:pt>
                <c:pt idx="156">
                  <c:v>2045.19494304667</c:v>
                </c:pt>
                <c:pt idx="157">
                  <c:v>2063.7461631521601</c:v>
                </c:pt>
                <c:pt idx="158">
                  <c:v>2082.4656546337201</c:v>
                </c:pt>
                <c:pt idx="159">
                  <c:v>2101.3549438198602</c:v>
                </c:pt>
                <c:pt idx="160">
                  <c:v>2120.4155708838498</c:v>
                </c:pt>
                <c:pt idx="161">
                  <c:v>2139.6490899693099</c:v>
                </c:pt>
                <c:pt idx="162">
                  <c:v>2159.0570693169402</c:v>
                </c:pt>
                <c:pt idx="163">
                  <c:v>2178.6410913923901</c:v>
                </c:pt>
                <c:pt idx="164">
                  <c:v>2198.4027530152498</c:v>
                </c:pt>
                <c:pt idx="165">
                  <c:v>2218.3436654893198</c:v>
                </c:pt>
                <c:pt idx="166">
                  <c:v>2238.4654547339301</c:v>
                </c:pt>
                <c:pt idx="167">
                  <c:v>2258.7697614165199</c:v>
                </c:pt>
                <c:pt idx="168">
                  <c:v>2279.2582410864502</c:v>
                </c:pt>
                <c:pt idx="169">
                  <c:v>2299.9325643099701</c:v>
                </c:pt>
                <c:pt idx="170">
                  <c:v>2320.79441680641</c:v>
                </c:pt>
                <c:pt idx="171">
                  <c:v>2341.84549958565</c:v>
                </c:pt>
                <c:pt idx="172">
                  <c:v>2363.0875290868398</c:v>
                </c:pt>
                <c:pt idx="173">
                  <c:v>2384.5222373182801</c:v>
                </c:pt>
                <c:pt idx="174">
                  <c:v>2406.1513719987302</c:v>
                </c:pt>
                <c:pt idx="175">
                  <c:v>2427.97669669985</c:v>
                </c:pt>
                <c:pt idx="176">
                  <c:v>2449.9999909900198</c:v>
                </c:pt>
                <c:pt idx="177">
                  <c:v>2472.22305057944</c:v>
                </c:pt>
                <c:pt idx="178">
                  <c:v>2494.64768746654</c:v>
                </c:pt>
                <c:pt idx="179">
                  <c:v>2517.2757300857502</c:v>
                </c:pt>
                <c:pt idx="180">
                  <c:v>2540.1090234565299</c:v>
                </c:pt>
                <c:pt idx="181">
                  <c:v>2563.1494293338801</c:v>
                </c:pt>
                <c:pt idx="182">
                  <c:v>2586.39882636006</c:v>
                </c:pt>
                <c:pt idx="183">
                  <c:v>2609.8591102178498</c:v>
                </c:pt>
                <c:pt idx="184">
                  <c:v>2633.5321937850599</c:v>
                </c:pt>
                <c:pt idx="185">
                  <c:v>2657.4200072905101</c:v>
                </c:pt>
                <c:pt idx="186">
                  <c:v>2681.52449847146</c:v>
                </c:pt>
                <c:pt idx="187">
                  <c:v>2705.8476327323401</c:v>
                </c:pt>
                <c:pt idx="188">
                  <c:v>2730.3913933050899</c:v>
                </c:pt>
                <c:pt idx="189">
                  <c:v>2755.15778141081</c:v>
                </c:pt>
                <c:pt idx="190">
                  <c:v>2780.1488164229399</c:v>
                </c:pt>
                <c:pt idx="191">
                  <c:v>2805.3665360319301</c:v>
                </c:pt>
                <c:pt idx="192">
                  <c:v>2830.81299641139</c:v>
                </c:pt>
                <c:pt idx="193">
                  <c:v>2856.4902723857199</c:v>
                </c:pt>
                <c:pt idx="194">
                  <c:v>2882.4004575992999</c:v>
                </c:pt>
                <c:pt idx="195">
                  <c:v>2908.5456646872099</c:v>
                </c:pt>
                <c:pt idx="196">
                  <c:v>2934.9280254474502</c:v>
                </c:pt>
                <c:pt idx="197">
                  <c:v>2961.5496910148099</c:v>
                </c:pt>
                <c:pt idx="198">
                  <c:v>2988.4128320362402</c:v>
                </c:pt>
                <c:pt idx="199">
                  <c:v>3015.5196388478098</c:v>
                </c:pt>
                <c:pt idx="200">
                  <c:v>3042.8723216533699</c:v>
                </c:pt>
                <c:pt idx="201">
                  <c:v>3070.4731107047101</c:v>
                </c:pt>
                <c:pt idx="202">
                  <c:v>3098.32425648342</c:v>
                </c:pt>
                <c:pt idx="203">
                  <c:v>3126.4280298844001</c:v>
                </c:pt>
                <c:pt idx="204">
                  <c:v>3154.7867224010001</c:v>
                </c:pt>
                <c:pt idx="205">
                  <c:v>3183.4026463118798</c:v>
                </c:pt>
                <c:pt idx="206">
                  <c:v>3212.2781348695398</c:v>
                </c:pt>
                <c:pt idx="207">
                  <c:v>3241.4155424905698</c:v>
                </c:pt>
                <c:pt idx="208">
                  <c:v>3270.8172449476101</c:v>
                </c:pt>
                <c:pt idx="209">
                  <c:v>3300.48563956307</c:v>
                </c:pt>
                <c:pt idx="210">
                  <c:v>3330.4231454046098</c:v>
                </c:pt>
                <c:pt idx="211">
                  <c:v>3360.6322034823702</c:v>
                </c:pt>
                <c:pt idx="212">
                  <c:v>3391.11527694798</c:v>
                </c:pt>
                <c:pt idx="213">
                  <c:v>3421.8748512954699</c:v>
                </c:pt>
                <c:pt idx="214">
                  <c:v>3452.9134345638499</c:v>
                </c:pt>
                <c:pt idx="215">
                  <c:v>3484.23355754166</c:v>
                </c:pt>
                <c:pt idx="216">
                  <c:v>3515.83777397327</c:v>
                </c:pt>
                <c:pt idx="217">
                  <c:v>3547.7286607671799</c:v>
                </c:pt>
                <c:pt idx="218">
                  <c:v>3579.90881820606</c:v>
                </c:pt>
                <c:pt idx="219">
                  <c:v>3612.38087015882</c:v>
                </c:pt>
                <c:pt idx="220">
                  <c:v>3645.14746429451</c:v>
                </c:pt>
                <c:pt idx="221">
                  <c:v>3678.2112722982502</c:v>
                </c:pt>
                <c:pt idx="222">
                  <c:v>3711.57499008901</c:v>
                </c:pt>
                <c:pt idx="223">
                  <c:v>3745.2413380394901</c:v>
                </c:pt>
                <c:pt idx="224">
                  <c:v>3779.2130611979001</c:v>
                </c:pt>
                <c:pt idx="225">
                  <c:v>3813.4929295117599</c:v>
                </c:pt>
                <c:pt idx="226">
                  <c:v>3848.0837380538201</c:v>
                </c:pt>
                <c:pt idx="227">
                  <c:v>3882.9883072498801</c:v>
                </c:pt>
                <c:pt idx="228">
                  <c:v>3918.2094831088002</c:v>
                </c:pt>
                <c:pt idx="229">
                  <c:v>3953.75013745459</c:v>
                </c:pt>
                <c:pt idx="230">
                  <c:v>3989.6131681604902</c:v>
                </c:pt>
                <c:pt idx="231">
                  <c:v>4025.8014993853199</c:v>
                </c:pt>
                <c:pt idx="232">
                  <c:v>4062.3180818118599</c:v>
                </c:pt>
                <c:pt idx="233">
                  <c:v>4099.1658928874804</c:v>
                </c:pt>
                <c:pt idx="234">
                  <c:v>4136.3479370669002</c:v>
                </c:pt>
                <c:pt idx="235">
                  <c:v>4173.8672460571297</c:v>
                </c:pt>
                <c:pt idx="236">
                  <c:v>4211.7268790647104</c:v>
                </c:pt>
                <c:pt idx="237">
                  <c:v>4249.9299230451197</c:v>
                </c:pt>
                <c:pt idx="238">
                  <c:v>4288.4794929545196</c:v>
                </c:pt>
                <c:pt idx="239">
                  <c:v>4327.3787320036699</c:v>
                </c:pt>
                <c:pt idx="240">
                  <c:v>4366.6308119142705</c:v>
                </c:pt>
                <c:pt idx="241">
                  <c:v>4406.2389331775503</c:v>
                </c:pt>
                <c:pt idx="242">
                  <c:v>4446.2063253152301</c:v>
                </c:pt>
                <c:pt idx="243">
                  <c:v>4486.5362471428698</c:v>
                </c:pt>
                <c:pt idx="244">
                  <c:v>4527.2319870355304</c:v>
                </c:pt>
                <c:pt idx="245">
                  <c:v>4568.2968631959402</c:v>
                </c:pt>
                <c:pt idx="246">
                  <c:v>4609.7342239250502</c:v>
                </c:pt>
                <c:pt idx="247">
                  <c:v>4651.54744789501</c:v>
                </c:pt>
                <c:pt idx="248">
                  <c:v>4693.7399444247003</c:v>
                </c:pt>
                <c:pt idx="249">
                  <c:v>4736.3151537576796</c:v>
                </c:pt>
                <c:pt idx="250">
                  <c:v>4779.2765473426998</c:v>
                </c:pt>
                <c:pt idx="251">
                  <c:v>4822.6276281167902</c:v>
                </c:pt>
                <c:pt idx="252">
                  <c:v>4866.3719307908104</c:v>
                </c:pt>
                <c:pt idx="253">
                  <c:v>4910.5130221377303</c:v>
                </c:pt>
                <c:pt idx="254">
                  <c:v>4955.05450128341</c:v>
                </c:pt>
                <c:pt idx="255">
                  <c:v>5000.00000000006</c:v>
                </c:pt>
              </c:numCache>
            </c:numRef>
          </c:xVal>
          <c:yVal>
            <c:numRef>
              <c:f>Sheet1!$E$2:$E$257</c:f>
              <c:numCache>
                <c:formatCode>General</c:formatCode>
                <c:ptCount val="256"/>
                <c:pt idx="0">
                  <c:v>-1.9017462298868</c:v>
                </c:pt>
                <c:pt idx="1">
                  <c:v>-2.0372441189010502</c:v>
                </c:pt>
                <c:pt idx="2">
                  <c:v>-2.1875572510040802</c:v>
                </c:pt>
                <c:pt idx="3">
                  <c:v>-2.3505964655204101</c:v>
                </c:pt>
                <c:pt idx="4">
                  <c:v>-2.48165527952969</c:v>
                </c:pt>
                <c:pt idx="5">
                  <c:v>-2.6356419588010498</c:v>
                </c:pt>
                <c:pt idx="6">
                  <c:v>-2.8150558891617399</c:v>
                </c:pt>
                <c:pt idx="7">
                  <c:v>-2.9160003877021299</c:v>
                </c:pt>
                <c:pt idx="8">
                  <c:v>-2.9313375537673401</c:v>
                </c:pt>
                <c:pt idx="9">
                  <c:v>-2.9914404624323199</c:v>
                </c:pt>
                <c:pt idx="10">
                  <c:v>-3.0494691267627001</c:v>
                </c:pt>
                <c:pt idx="11">
                  <c:v>-3.17836543341059</c:v>
                </c:pt>
                <c:pt idx="12">
                  <c:v>-3.4190357389823798</c:v>
                </c:pt>
                <c:pt idx="13">
                  <c:v>-3.7163292165089699</c:v>
                </c:pt>
                <c:pt idx="14">
                  <c:v>-4.0498476419604303</c:v>
                </c:pt>
                <c:pt idx="15">
                  <c:v>-4.3998905504991201</c:v>
                </c:pt>
                <c:pt idx="16">
                  <c:v>-4.81978835183447</c:v>
                </c:pt>
                <c:pt idx="17">
                  <c:v>-5.1334428037003503</c:v>
                </c:pt>
                <c:pt idx="18">
                  <c:v>-5.5373186408157897</c:v>
                </c:pt>
                <c:pt idx="19">
                  <c:v>-5.8494514040585299</c:v>
                </c:pt>
                <c:pt idx="20">
                  <c:v>-6.1751952483380199</c:v>
                </c:pt>
                <c:pt idx="21">
                  <c:v>-6.5482879347317802</c:v>
                </c:pt>
                <c:pt idx="22">
                  <c:v>-6.7745333328224699</c:v>
                </c:pt>
                <c:pt idx="23">
                  <c:v>-6.9690628886868398</c:v>
                </c:pt>
                <c:pt idx="24">
                  <c:v>-7.24696132242424</c:v>
                </c:pt>
                <c:pt idx="25">
                  <c:v>-7.3145077249700101</c:v>
                </c:pt>
                <c:pt idx="26">
                  <c:v>-7.1796095447171497</c:v>
                </c:pt>
                <c:pt idx="27">
                  <c:v>-7.0456061008226003</c:v>
                </c:pt>
                <c:pt idx="28">
                  <c:v>-6.8593066984327704</c:v>
                </c:pt>
                <c:pt idx="29">
                  <c:v>-6.7274652974098199</c:v>
                </c:pt>
                <c:pt idx="30">
                  <c:v>-6.6366084193785104</c:v>
                </c:pt>
                <c:pt idx="31">
                  <c:v>-6.5759745117352599</c:v>
                </c:pt>
                <c:pt idx="32">
                  <c:v>-6.4966236353248004</c:v>
                </c:pt>
                <c:pt idx="33">
                  <c:v>-6.6285986553277398</c:v>
                </c:pt>
                <c:pt idx="34">
                  <c:v>-6.66287419345743</c:v>
                </c:pt>
                <c:pt idx="35">
                  <c:v>-6.7195077837064101</c:v>
                </c:pt>
                <c:pt idx="36">
                  <c:v>-6.6033254705469604</c:v>
                </c:pt>
                <c:pt idx="37">
                  <c:v>-6.74187154639844</c:v>
                </c:pt>
                <c:pt idx="38">
                  <c:v>-6.8568825347070304</c:v>
                </c:pt>
                <c:pt idx="39">
                  <c:v>-6.9123690596333001</c:v>
                </c:pt>
                <c:pt idx="40">
                  <c:v>-6.8474492430633997</c:v>
                </c:pt>
                <c:pt idx="41">
                  <c:v>-7.0437303185468103</c:v>
                </c:pt>
                <c:pt idx="42">
                  <c:v>-7.0352282073926604</c:v>
                </c:pt>
                <c:pt idx="43">
                  <c:v>-7.0308541422563398</c:v>
                </c:pt>
                <c:pt idx="44">
                  <c:v>-7.01729102215279</c:v>
                </c:pt>
                <c:pt idx="45">
                  <c:v>-6.9862900603831797</c:v>
                </c:pt>
                <c:pt idx="46">
                  <c:v>-6.8981028043489099</c:v>
                </c:pt>
                <c:pt idx="47">
                  <c:v>-6.8352118304101301</c:v>
                </c:pt>
                <c:pt idx="48">
                  <c:v>-6.7456274286625302</c:v>
                </c:pt>
                <c:pt idx="49">
                  <c:v>-6.5300313420362404</c:v>
                </c:pt>
                <c:pt idx="50">
                  <c:v>-6.4161672322749697</c:v>
                </c:pt>
                <c:pt idx="51">
                  <c:v>-6.1976190309706496</c:v>
                </c:pt>
                <c:pt idx="52">
                  <c:v>-5.9665403724869703</c:v>
                </c:pt>
                <c:pt idx="53">
                  <c:v>-5.6768294766428999</c:v>
                </c:pt>
                <c:pt idx="54">
                  <c:v>-5.4485202579977496</c:v>
                </c:pt>
                <c:pt idx="55">
                  <c:v>-5.1919561866833996</c:v>
                </c:pt>
                <c:pt idx="56">
                  <c:v>-4.9455000264254299</c:v>
                </c:pt>
                <c:pt idx="57">
                  <c:v>-4.8917334434231199</c:v>
                </c:pt>
                <c:pt idx="58">
                  <c:v>-4.7069657670862197</c:v>
                </c:pt>
                <c:pt idx="59">
                  <c:v>-4.6657907646587198</c:v>
                </c:pt>
                <c:pt idx="60">
                  <c:v>-4.6106306350519004</c:v>
                </c:pt>
                <c:pt idx="61">
                  <c:v>-4.5551870739931397</c:v>
                </c:pt>
                <c:pt idx="62">
                  <c:v>-4.5463301177845103</c:v>
                </c:pt>
                <c:pt idx="63">
                  <c:v>-4.5180788146708304</c:v>
                </c:pt>
                <c:pt idx="64">
                  <c:v>-4.4937685913952699</c:v>
                </c:pt>
                <c:pt idx="65">
                  <c:v>-4.5420218658684899</c:v>
                </c:pt>
                <c:pt idx="66">
                  <c:v>-4.5144800876766098</c:v>
                </c:pt>
                <c:pt idx="67">
                  <c:v>-4.6090853115893502</c:v>
                </c:pt>
                <c:pt idx="68">
                  <c:v>-4.5276486077489499</c:v>
                </c:pt>
                <c:pt idx="69">
                  <c:v>-4.6913286465009403</c:v>
                </c:pt>
                <c:pt idx="70">
                  <c:v>-4.74576875746342</c:v>
                </c:pt>
                <c:pt idx="71">
                  <c:v>-4.8053000092398497</c:v>
                </c:pt>
                <c:pt idx="72">
                  <c:v>-4.6880151459196204</c:v>
                </c:pt>
                <c:pt idx="73">
                  <c:v>-4.7359674806832901</c:v>
                </c:pt>
                <c:pt idx="74">
                  <c:v>-4.8313969599927198</c:v>
                </c:pt>
                <c:pt idx="75">
                  <c:v>-4.8815649374427803</c:v>
                </c:pt>
                <c:pt idx="76">
                  <c:v>-4.7976350620417501</c:v>
                </c:pt>
                <c:pt idx="77">
                  <c:v>-4.8311367124658204</c:v>
                </c:pt>
                <c:pt idx="78">
                  <c:v>-4.82617824052556</c:v>
                </c:pt>
                <c:pt idx="79">
                  <c:v>-4.7750108725955496</c:v>
                </c:pt>
                <c:pt idx="80">
                  <c:v>-4.71310089241633</c:v>
                </c:pt>
                <c:pt idx="81">
                  <c:v>-4.6363986782047597</c:v>
                </c:pt>
                <c:pt idx="82">
                  <c:v>-4.6094654191374298</c:v>
                </c:pt>
                <c:pt idx="83">
                  <c:v>-4.5779836660647399</c:v>
                </c:pt>
                <c:pt idx="84">
                  <c:v>-4.5067881295833896</c:v>
                </c:pt>
                <c:pt idx="85">
                  <c:v>-4.4932361483072203</c:v>
                </c:pt>
                <c:pt idx="86">
                  <c:v>-4.4661540001352096</c:v>
                </c:pt>
                <c:pt idx="87">
                  <c:v>-4.3742659604630898</c:v>
                </c:pt>
                <c:pt idx="88">
                  <c:v>-4.3156020986024197</c:v>
                </c:pt>
                <c:pt idx="89">
                  <c:v>-4.2930750200544097</c:v>
                </c:pt>
                <c:pt idx="90">
                  <c:v>-4.2922001992264098</c:v>
                </c:pt>
                <c:pt idx="91">
                  <c:v>-4.2281243021103903</c:v>
                </c:pt>
                <c:pt idx="92">
                  <c:v>-4.2327883734051799</c:v>
                </c:pt>
                <c:pt idx="93">
                  <c:v>-4.2649424891771996</c:v>
                </c:pt>
                <c:pt idx="94">
                  <c:v>-4.2960236079717999</c:v>
                </c:pt>
                <c:pt idx="95">
                  <c:v>-4.3238469424935904</c:v>
                </c:pt>
                <c:pt idx="96">
                  <c:v>-4.3618232741992999</c:v>
                </c:pt>
                <c:pt idx="97">
                  <c:v>-4.4671757707664499</c:v>
                </c:pt>
                <c:pt idx="98">
                  <c:v>-4.4276590863916399</c:v>
                </c:pt>
                <c:pt idx="99">
                  <c:v>-4.6412466391777896</c:v>
                </c:pt>
                <c:pt idx="100">
                  <c:v>-4.7804635556710702</c:v>
                </c:pt>
                <c:pt idx="101">
                  <c:v>-4.8777152911399897</c:v>
                </c:pt>
                <c:pt idx="102">
                  <c:v>-5.0107711293597301</c:v>
                </c:pt>
                <c:pt idx="103">
                  <c:v>-5.0966468697788097</c:v>
                </c:pt>
                <c:pt idx="104">
                  <c:v>-5.0929287459849499</c:v>
                </c:pt>
                <c:pt idx="105">
                  <c:v>-5.0985034690000104</c:v>
                </c:pt>
                <c:pt idx="106">
                  <c:v>-5.1284956156369397</c:v>
                </c:pt>
                <c:pt idx="107">
                  <c:v>-4.9745065136821998</c:v>
                </c:pt>
                <c:pt idx="108">
                  <c:v>-4.7855132039466701</c:v>
                </c:pt>
                <c:pt idx="109">
                  <c:v>-4.5814934894656396</c:v>
                </c:pt>
                <c:pt idx="110">
                  <c:v>-4.4048148662613498</c:v>
                </c:pt>
                <c:pt idx="111">
                  <c:v>-4.2059417834149402</c:v>
                </c:pt>
                <c:pt idx="112">
                  <c:v>-3.9593417337302999</c:v>
                </c:pt>
                <c:pt idx="113">
                  <c:v>-3.9000557065282302</c:v>
                </c:pt>
                <c:pt idx="114">
                  <c:v>-3.8322606485334201</c:v>
                </c:pt>
                <c:pt idx="115">
                  <c:v>-3.9937500861850501</c:v>
                </c:pt>
                <c:pt idx="116">
                  <c:v>-4.2794639323498904</c:v>
                </c:pt>
                <c:pt idx="117">
                  <c:v>-4.5152091958726102</c:v>
                </c:pt>
                <c:pt idx="118">
                  <c:v>-4.8338887797327796</c:v>
                </c:pt>
                <c:pt idx="119">
                  <c:v>-5.19491339942034</c:v>
                </c:pt>
                <c:pt idx="120">
                  <c:v>-5.6623949337844799</c:v>
                </c:pt>
                <c:pt idx="121">
                  <c:v>-6.2062657233511898</c:v>
                </c:pt>
                <c:pt idx="122">
                  <c:v>-6.6321165552925496</c:v>
                </c:pt>
                <c:pt idx="123">
                  <c:v>-7.1086971287014702</c:v>
                </c:pt>
                <c:pt idx="124">
                  <c:v>-7.4654985909607898</c:v>
                </c:pt>
                <c:pt idx="125">
                  <c:v>-7.9977492436498503</c:v>
                </c:pt>
                <c:pt idx="126">
                  <c:v>-8.4464076664062304</c:v>
                </c:pt>
                <c:pt idx="127">
                  <c:v>-9.0969894780913894</c:v>
                </c:pt>
                <c:pt idx="128">
                  <c:v>-9.6565382645437801</c:v>
                </c:pt>
                <c:pt idx="129">
                  <c:v>-9.8768593802908402</c:v>
                </c:pt>
                <c:pt idx="130">
                  <c:v>-9.3084752915149007</c:v>
                </c:pt>
                <c:pt idx="131">
                  <c:v>-8.6496291344885403</c:v>
                </c:pt>
                <c:pt idx="132">
                  <c:v>-8.8559003537172298</c:v>
                </c:pt>
                <c:pt idx="133">
                  <c:v>-9.4554218317761194</c:v>
                </c:pt>
                <c:pt idx="134">
                  <c:v>-9.7978100864694095</c:v>
                </c:pt>
                <c:pt idx="135">
                  <c:v>-10.3648816738734</c:v>
                </c:pt>
                <c:pt idx="136">
                  <c:v>-10.822670240003101</c:v>
                </c:pt>
                <c:pt idx="137">
                  <c:v>-11.3953511917566</c:v>
                </c:pt>
                <c:pt idx="138">
                  <c:v>-11.758643179291299</c:v>
                </c:pt>
                <c:pt idx="139">
                  <c:v>-12.2758966486837</c:v>
                </c:pt>
                <c:pt idx="140">
                  <c:v>-13.567711972822099</c:v>
                </c:pt>
                <c:pt idx="141">
                  <c:v>-14.4807583398101</c:v>
                </c:pt>
                <c:pt idx="142">
                  <c:v>-15.096321084035999</c:v>
                </c:pt>
                <c:pt idx="143">
                  <c:v>-15.9483696236413</c:v>
                </c:pt>
                <c:pt idx="144">
                  <c:v>-15.454221435778001</c:v>
                </c:pt>
                <c:pt idx="145">
                  <c:v>-16.244364592702599</c:v>
                </c:pt>
                <c:pt idx="146">
                  <c:v>-14.543972141956299</c:v>
                </c:pt>
                <c:pt idx="147">
                  <c:v>-15.777005600324401</c:v>
                </c:pt>
                <c:pt idx="148">
                  <c:v>-15.4086589399432</c:v>
                </c:pt>
                <c:pt idx="149">
                  <c:v>-14.561844706401599</c:v>
                </c:pt>
                <c:pt idx="150">
                  <c:v>-14.411765883831</c:v>
                </c:pt>
                <c:pt idx="151">
                  <c:v>-13.556150517651901</c:v>
                </c:pt>
                <c:pt idx="152">
                  <c:v>-12.9914281753419</c:v>
                </c:pt>
                <c:pt idx="153">
                  <c:v>-12.6548272666949</c:v>
                </c:pt>
                <c:pt idx="154">
                  <c:v>-12.458122224148401</c:v>
                </c:pt>
                <c:pt idx="155">
                  <c:v>-11.965747749776501</c:v>
                </c:pt>
                <c:pt idx="156">
                  <c:v>-12.000896522135299</c:v>
                </c:pt>
                <c:pt idx="157">
                  <c:v>-11.8103718729596</c:v>
                </c:pt>
                <c:pt idx="158">
                  <c:v>-11.6696338775317</c:v>
                </c:pt>
                <c:pt idx="159">
                  <c:v>-11.4234899454135</c:v>
                </c:pt>
                <c:pt idx="160">
                  <c:v>-11.2562050358679</c:v>
                </c:pt>
                <c:pt idx="161">
                  <c:v>-11.3510099488274</c:v>
                </c:pt>
                <c:pt idx="162">
                  <c:v>-11.4144535541328</c:v>
                </c:pt>
                <c:pt idx="163">
                  <c:v>-11.3446133041286</c:v>
                </c:pt>
                <c:pt idx="164">
                  <c:v>-11.184731123077601</c:v>
                </c:pt>
                <c:pt idx="165">
                  <c:v>-11.5777609823826</c:v>
                </c:pt>
                <c:pt idx="166">
                  <c:v>-10.772958847607001</c:v>
                </c:pt>
                <c:pt idx="167">
                  <c:v>-11.8857780869797</c:v>
                </c:pt>
                <c:pt idx="168">
                  <c:v>-12.3096955548375</c:v>
                </c:pt>
                <c:pt idx="169">
                  <c:v>-12.3606226384319</c:v>
                </c:pt>
                <c:pt idx="170">
                  <c:v>-12.067863856085101</c:v>
                </c:pt>
                <c:pt idx="171">
                  <c:v>-11.8335513032001</c:v>
                </c:pt>
                <c:pt idx="172">
                  <c:v>-11.994198415788</c:v>
                </c:pt>
                <c:pt idx="173">
                  <c:v>-11.7799678029437</c:v>
                </c:pt>
                <c:pt idx="174">
                  <c:v>-12.787656344888701</c:v>
                </c:pt>
                <c:pt idx="175">
                  <c:v>-12.3763436021468</c:v>
                </c:pt>
                <c:pt idx="176">
                  <c:v>-13.3943625737424</c:v>
                </c:pt>
                <c:pt idx="177">
                  <c:v>-13.241844161903501</c:v>
                </c:pt>
                <c:pt idx="178">
                  <c:v>-13.803922414711501</c:v>
                </c:pt>
                <c:pt idx="179">
                  <c:v>-14.8472212640074</c:v>
                </c:pt>
                <c:pt idx="180">
                  <c:v>-14.9959635246347</c:v>
                </c:pt>
                <c:pt idx="181">
                  <c:v>-15.292030994287099</c:v>
                </c:pt>
                <c:pt idx="182">
                  <c:v>-16.413659599705198</c:v>
                </c:pt>
                <c:pt idx="183">
                  <c:v>-16.5929591040628</c:v>
                </c:pt>
                <c:pt idx="184">
                  <c:v>-16.679501879476</c:v>
                </c:pt>
                <c:pt idx="185">
                  <c:v>-16.713316421833301</c:v>
                </c:pt>
                <c:pt idx="186">
                  <c:v>-16.65407869573</c:v>
                </c:pt>
                <c:pt idx="187">
                  <c:v>-16.795270102269701</c:v>
                </c:pt>
                <c:pt idx="188">
                  <c:v>-16.788357076556501</c:v>
                </c:pt>
                <c:pt idx="189">
                  <c:v>-16.7051751475359</c:v>
                </c:pt>
                <c:pt idx="190">
                  <c:v>-16.743715136608799</c:v>
                </c:pt>
                <c:pt idx="191">
                  <c:v>-18.0890088660313</c:v>
                </c:pt>
                <c:pt idx="192">
                  <c:v>-16.936221235704298</c:v>
                </c:pt>
                <c:pt idx="193">
                  <c:v>-19.559396625180302</c:v>
                </c:pt>
                <c:pt idx="194">
                  <c:v>-22.082100400059399</c:v>
                </c:pt>
                <c:pt idx="195">
                  <c:v>-22.640877705944199</c:v>
                </c:pt>
                <c:pt idx="196">
                  <c:v>-22.830688849195798</c:v>
                </c:pt>
                <c:pt idx="197">
                  <c:v>-23.698919948569898</c:v>
                </c:pt>
                <c:pt idx="198">
                  <c:v>-21.016576414995001</c:v>
                </c:pt>
                <c:pt idx="199">
                  <c:v>-20.6315776811985</c:v>
                </c:pt>
                <c:pt idx="200">
                  <c:v>-20.352260307279899</c:v>
                </c:pt>
                <c:pt idx="201">
                  <c:v>-19.286351069161199</c:v>
                </c:pt>
                <c:pt idx="202">
                  <c:v>-18.689648137672801</c:v>
                </c:pt>
                <c:pt idx="203">
                  <c:v>-18.2619094546939</c:v>
                </c:pt>
                <c:pt idx="204">
                  <c:v>-17.132614690470898</c:v>
                </c:pt>
                <c:pt idx="205">
                  <c:v>-18.388228563776</c:v>
                </c:pt>
                <c:pt idx="206">
                  <c:v>-20.019216137128499</c:v>
                </c:pt>
                <c:pt idx="207">
                  <c:v>-19.512526713106901</c:v>
                </c:pt>
                <c:pt idx="208">
                  <c:v>-19.854415996408498</c:v>
                </c:pt>
                <c:pt idx="209">
                  <c:v>-19.782264367796699</c:v>
                </c:pt>
                <c:pt idx="210">
                  <c:v>-20.907423633108198</c:v>
                </c:pt>
                <c:pt idx="211">
                  <c:v>-25.541438279382199</c:v>
                </c:pt>
                <c:pt idx="212">
                  <c:v>-29.573231716835298</c:v>
                </c:pt>
                <c:pt idx="213">
                  <c:v>-22.8129583320056</c:v>
                </c:pt>
                <c:pt idx="214">
                  <c:v>-24.9696892691321</c:v>
                </c:pt>
                <c:pt idx="215">
                  <c:v>-19.378826498106701</c:v>
                </c:pt>
                <c:pt idx="216">
                  <c:v>-20.976394079058501</c:v>
                </c:pt>
                <c:pt idx="217">
                  <c:v>-22.829258169205001</c:v>
                </c:pt>
                <c:pt idx="218">
                  <c:v>-24.6599762177702</c:v>
                </c:pt>
                <c:pt idx="219">
                  <c:v>-24.603665837369999</c:v>
                </c:pt>
                <c:pt idx="220">
                  <c:v>-22.497601800039501</c:v>
                </c:pt>
                <c:pt idx="221">
                  <c:v>-23.726159445466902</c:v>
                </c:pt>
                <c:pt idx="222">
                  <c:v>-18.429989190724399</c:v>
                </c:pt>
                <c:pt idx="223">
                  <c:v>-17.627079327483099</c:v>
                </c:pt>
                <c:pt idx="224">
                  <c:v>-23.940824040903902</c:v>
                </c:pt>
                <c:pt idx="225">
                  <c:v>-24.107418848729498</c:v>
                </c:pt>
                <c:pt idx="226">
                  <c:v>-23.4997741735585</c:v>
                </c:pt>
                <c:pt idx="227">
                  <c:v>-20.931075934459098</c:v>
                </c:pt>
                <c:pt idx="228">
                  <c:v>-17.602603139362898</c:v>
                </c:pt>
                <c:pt idx="229">
                  <c:v>-24.178866900162699</c:v>
                </c:pt>
                <c:pt idx="230">
                  <c:v>-22.025786133893</c:v>
                </c:pt>
                <c:pt idx="231">
                  <c:v>-19.0001761750163</c:v>
                </c:pt>
                <c:pt idx="232">
                  <c:v>-26.369697223055098</c:v>
                </c:pt>
                <c:pt idx="233">
                  <c:v>-22.309757323489599</c:v>
                </c:pt>
                <c:pt idx="234">
                  <c:v>-22.095925877366401</c:v>
                </c:pt>
                <c:pt idx="235">
                  <c:v>-18.776247853596601</c:v>
                </c:pt>
                <c:pt idx="236">
                  <c:v>-20.283009979908702</c:v>
                </c:pt>
                <c:pt idx="237">
                  <c:v>-27.247028773937501</c:v>
                </c:pt>
                <c:pt idx="238">
                  <c:v>-28.829186672704001</c:v>
                </c:pt>
                <c:pt idx="239">
                  <c:v>-23.505804119009799</c:v>
                </c:pt>
                <c:pt idx="240">
                  <c:v>-23.507835655480601</c:v>
                </c:pt>
                <c:pt idx="241">
                  <c:v>-21.1002335392917</c:v>
                </c:pt>
                <c:pt idx="242">
                  <c:v>-18.4492783982876</c:v>
                </c:pt>
                <c:pt idx="243">
                  <c:v>-19.275078187251999</c:v>
                </c:pt>
                <c:pt idx="244">
                  <c:v>-18.0737756239172</c:v>
                </c:pt>
                <c:pt idx="245">
                  <c:v>-19.451548891012202</c:v>
                </c:pt>
                <c:pt idx="246">
                  <c:v>-18.233826933449599</c:v>
                </c:pt>
                <c:pt idx="247">
                  <c:v>-18.014347782721401</c:v>
                </c:pt>
                <c:pt idx="248">
                  <c:v>-21.0223927814638</c:v>
                </c:pt>
                <c:pt idx="249">
                  <c:v>-23.859983608046399</c:v>
                </c:pt>
                <c:pt idx="250">
                  <c:v>-24.027930505175899</c:v>
                </c:pt>
                <c:pt idx="251">
                  <c:v>-20.244821891647</c:v>
                </c:pt>
                <c:pt idx="252">
                  <c:v>-23.674539369853299</c:v>
                </c:pt>
                <c:pt idx="253">
                  <c:v>-28.338208042359099</c:v>
                </c:pt>
                <c:pt idx="254">
                  <c:v>-22.828559746343</c:v>
                </c:pt>
                <c:pt idx="255">
                  <c:v>-22.3585311578777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845-49B7-9552-6473DBDB93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2139960"/>
        <c:axId val="912140352"/>
      </c:scatterChart>
      <c:valAx>
        <c:axId val="912139960"/>
        <c:scaling>
          <c:orientation val="minMax"/>
          <c:max val="5000"/>
          <c:min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140352"/>
        <c:crosses val="autoZero"/>
        <c:crossBetween val="midCat"/>
      </c:valAx>
      <c:valAx>
        <c:axId val="91214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1399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Grid</a:t>
            </a:r>
            <a:r>
              <a:rPr lang="en-US" baseline="0" dirty="0"/>
              <a:t> – Ref. Grid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Sub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500</c:v>
                </c:pt>
                <c:pt idx="1">
                  <c:v>504.535318300234</c:v>
                </c:pt>
                <c:pt idx="2">
                  <c:v>509.111774824637</c:v>
                </c:pt>
                <c:pt idx="3">
                  <c:v>513.72974272309</c:v>
                </c:pt>
                <c:pt idx="4">
                  <c:v>518.38959853018298</c:v>
                </c:pt>
                <c:pt idx="5">
                  <c:v>523.09172219591301</c:v>
                </c:pt>
                <c:pt idx="6">
                  <c:v>527.83649711666499</c:v>
                </c:pt>
                <c:pt idx="7">
                  <c:v>532.62431016647395</c:v>
                </c:pt>
                <c:pt idx="8">
                  <c:v>537.45555172856905</c:v>
                </c:pt>
                <c:pt idx="9">
                  <c:v>542.33061572720305</c:v>
                </c:pt>
                <c:pt idx="10">
                  <c:v>547.24989965977204</c:v>
                </c:pt>
                <c:pt idx="11">
                  <c:v>552.21380462922798</c:v>
                </c:pt>
                <c:pt idx="12">
                  <c:v>557.222735376782</c:v>
                </c:pt>
                <c:pt idx="13">
                  <c:v>562.27710031490301</c:v>
                </c:pt>
                <c:pt idx="14">
                  <c:v>567.37731156062398</c:v>
                </c:pt>
                <c:pt idx="15">
                  <c:v>572.52378496914105</c:v>
                </c:pt>
                <c:pt idx="16">
                  <c:v>577.71694016772096</c:v>
                </c:pt>
                <c:pt idx="17">
                  <c:v>582.95720058991606</c:v>
                </c:pt>
                <c:pt idx="18">
                  <c:v>588.24499351009399</c:v>
                </c:pt>
                <c:pt idx="19">
                  <c:v>593.58075007826801</c:v>
                </c:pt>
                <c:pt idx="20">
                  <c:v>598.96490535526095</c:v>
                </c:pt>
                <c:pt idx="21">
                  <c:v>604.39789834817202</c:v>
                </c:pt>
                <c:pt idx="22">
                  <c:v>609.88017204617495</c:v>
                </c:pt>
                <c:pt idx="23">
                  <c:v>615.41217345663699</c:v>
                </c:pt>
                <c:pt idx="24">
                  <c:v>620.99435364156602</c:v>
                </c:pt>
                <c:pt idx="25">
                  <c:v>626.62716775439105</c:v>
                </c:pt>
                <c:pt idx="26">
                  <c:v>632.311075077071</c:v>
                </c:pt>
                <c:pt idx="27">
                  <c:v>638.04653905754697</c:v>
                </c:pt>
                <c:pt idx="28">
                  <c:v>643.83402734752406</c:v>
                </c:pt>
                <c:pt idx="29">
                  <c:v>649.67401184060896</c:v>
                </c:pt>
                <c:pt idx="30">
                  <c:v>655.56696871078304</c:v>
                </c:pt>
                <c:pt idx="31">
                  <c:v>661.51337845122896</c:v>
                </c:pt>
                <c:pt idx="32">
                  <c:v>667.51372591350798</c:v>
                </c:pt>
                <c:pt idx="33">
                  <c:v>673.56850034709305</c:v>
                </c:pt>
                <c:pt idx="34">
                  <c:v>679.67819543926396</c:v>
                </c:pt>
                <c:pt idx="35">
                  <c:v>685.84330935535502</c:v>
                </c:pt>
                <c:pt idx="36">
                  <c:v>692.06434477938001</c:v>
                </c:pt>
                <c:pt idx="37">
                  <c:v>698.34180895501402</c:v>
                </c:pt>
                <c:pt idx="38">
                  <c:v>704.67621372695896</c:v>
                </c:pt>
                <c:pt idx="39">
                  <c:v>711.06807558266996</c:v>
                </c:pt>
                <c:pt idx="40">
                  <c:v>717.51791569447403</c:v>
                </c:pt>
                <c:pt idx="41">
                  <c:v>724.02625996206405</c:v>
                </c:pt>
                <c:pt idx="42">
                  <c:v>730.59363905537498</c:v>
                </c:pt>
                <c:pt idx="43">
                  <c:v>737.22058845786</c:v>
                </c:pt>
                <c:pt idx="44">
                  <c:v>743.90764851014399</c:v>
                </c:pt>
                <c:pt idx="45">
                  <c:v>750.65536445408804</c:v>
                </c:pt>
                <c:pt idx="46">
                  <c:v>757.46428647724304</c:v>
                </c:pt>
                <c:pt idx="47">
                  <c:v>764.33496975771095</c:v>
                </c:pt>
                <c:pt idx="48">
                  <c:v>771.26797450941297</c:v>
                </c:pt>
                <c:pt idx="49">
                  <c:v>778.26386602776597</c:v>
                </c:pt>
                <c:pt idx="50">
                  <c:v>785.32321473577895</c:v>
                </c:pt>
                <c:pt idx="51">
                  <c:v>792.44659623055895</c:v>
                </c:pt>
                <c:pt idx="52">
                  <c:v>799.63459133024401</c:v>
                </c:pt>
                <c:pt idx="53">
                  <c:v>806.887786121364</c:v>
                </c:pt>
                <c:pt idx="54">
                  <c:v>814.20677200662703</c:v>
                </c:pt>
                <c:pt idx="55">
                  <c:v>821.59214575313899</c:v>
                </c:pt>
                <c:pt idx="56">
                  <c:v>829.04450954106403</c:v>
                </c:pt>
                <c:pt idx="57">
                  <c:v>836.56447101272397</c:v>
                </c:pt>
                <c:pt idx="58">
                  <c:v>844.15264332214304</c:v>
                </c:pt>
                <c:pt idx="59">
                  <c:v>851.809645185043</c:v>
                </c:pt>
                <c:pt idx="60">
                  <c:v>859.53610092929</c:v>
                </c:pt>
                <c:pt idx="61">
                  <c:v>867.33264054580195</c:v>
                </c:pt>
                <c:pt idx="62">
                  <c:v>875.19989973991801</c:v>
                </c:pt>
                <c:pt idx="63">
                  <c:v>883.138519983224</c:v>
                </c:pt>
                <c:pt idx="64">
                  <c:v>891.14914856586699</c:v>
                </c:pt>
                <c:pt idx="65">
                  <c:v>899.23243864932397</c:v>
                </c:pt>
                <c:pt idx="66">
                  <c:v>907.38904931966499</c:v>
                </c:pt>
                <c:pt idx="67">
                  <c:v>915.61964564128698</c:v>
                </c:pt>
                <c:pt idx="68">
                  <c:v>923.92489871114901</c:v>
                </c:pt>
                <c:pt idx="69">
                  <c:v>932.30548571348095</c:v>
                </c:pt>
                <c:pt idx="70">
                  <c:v>940.76208997501101</c:v>
                </c:pt>
                <c:pt idx="71">
                  <c:v>949.29540102067097</c:v>
                </c:pt>
                <c:pt idx="72">
                  <c:v>957.90611462982497</c:v>
                </c:pt>
                <c:pt idx="73">
                  <c:v>966.59493289299803</c:v>
                </c:pt>
                <c:pt idx="74">
                  <c:v>975.36256426912405</c:v>
                </c:pt>
                <c:pt idx="75">
                  <c:v>984.20972364330999</c:v>
                </c:pt>
                <c:pt idx="76">
                  <c:v>993.13713238512503</c:v>
                </c:pt>
                <c:pt idx="77">
                  <c:v>1002.14551840742</c:v>
                </c:pt>
                <c:pt idx="78">
                  <c:v>1011.23561622568</c:v>
                </c:pt>
                <c:pt idx="79">
                  <c:v>1020.4081670179201</c:v>
                </c:pt>
                <c:pt idx="80">
                  <c:v>1029.66391868508</c:v>
                </c:pt>
                <c:pt idx="81">
                  <c:v>1039.00362591209</c:v>
                </c:pt>
                <c:pt idx="82">
                  <c:v>1048.42805022931</c:v>
                </c:pt>
                <c:pt idx="83">
                  <c:v>1057.9379600746699</c:v>
                </c:pt>
                <c:pt idx="84">
                  <c:v>1067.53413085635</c:v>
                </c:pt>
                <c:pt idx="85">
                  <c:v>1077.2173450159501</c:v>
                </c:pt>
                <c:pt idx="86">
                  <c:v>1086.9883920923101</c:v>
                </c:pt>
                <c:pt idx="87">
                  <c:v>1096.8480687859001</c:v>
                </c:pt>
                <c:pt idx="88">
                  <c:v>1106.79717902378</c:v>
                </c:pt>
                <c:pt idx="89">
                  <c:v>1116.83653402513</c:v>
                </c:pt>
                <c:pt idx="90">
                  <c:v>1126.9669523673999</c:v>
                </c:pt>
                <c:pt idx="91">
                  <c:v>1137.18926005306</c:v>
                </c:pt>
                <c:pt idx="92">
                  <c:v>1147.5042905769601</c:v>
                </c:pt>
                <c:pt idx="93">
                  <c:v>1157.9128849942599</c:v>
                </c:pt>
                <c:pt idx="94">
                  <c:v>1168.4158919890399</c:v>
                </c:pt>
                <c:pt idx="95">
                  <c:v>1179.0141679434901</c:v>
                </c:pt>
                <c:pt idx="96">
                  <c:v>1189.7085770076999</c:v>
                </c:pt>
                <c:pt idx="97">
                  <c:v>1200.4999911702</c:v>
                </c:pt>
                <c:pt idx="98">
                  <c:v>1211.38929032897</c:v>
                </c:pt>
                <c:pt idx="99">
                  <c:v>1222.3773623632401</c:v>
                </c:pt>
                <c:pt idx="100">
                  <c:v>1233.46510320588</c:v>
                </c:pt>
                <c:pt idx="101">
                  <c:v>1244.6534169164199</c:v>
                </c:pt>
                <c:pt idx="102">
                  <c:v>1255.9432157547999</c:v>
                </c:pt>
                <c:pt idx="103">
                  <c:v>1267.33542025573</c:v>
                </c:pt>
                <c:pt idx="104">
                  <c:v>1278.83095930377</c:v>
                </c:pt>
                <c:pt idx="105">
                  <c:v>1290.43077020904</c:v>
                </c:pt>
                <c:pt idx="106">
                  <c:v>1302.13579878367</c:v>
                </c:pt>
                <c:pt idx="107">
                  <c:v>1313.9469994189001</c:v>
                </c:pt>
                <c:pt idx="108">
                  <c:v>1325.8653351629</c:v>
                </c:pt>
                <c:pt idx="109">
                  <c:v>1337.8917777993199</c:v>
                </c:pt>
                <c:pt idx="110">
                  <c:v>1350.02730792649</c:v>
                </c:pt>
                <c:pt idx="111">
                  <c:v>1362.2729150374</c:v>
                </c:pt>
                <c:pt idx="112">
                  <c:v>1374.6295976003701</c:v>
                </c:pt>
                <c:pt idx="113">
                  <c:v>1387.0983631404499</c:v>
                </c:pt>
                <c:pt idx="114">
                  <c:v>1399.6802283216</c:v>
                </c:pt>
                <c:pt idx="115">
                  <c:v>1412.3762190295599</c:v>
                </c:pt>
                <c:pt idx="116">
                  <c:v>1425.1873704555201</c:v>
                </c:pt>
                <c:pt idx="117">
                  <c:v>1438.1147271805</c:v>
                </c:pt>
                <c:pt idx="118">
                  <c:v>1451.15934326054</c:v>
                </c:pt>
                <c:pt idx="119">
                  <c:v>1464.32228231263</c:v>
                </c:pt>
                <c:pt idx="120">
                  <c:v>1477.6046176014499</c:v>
                </c:pt>
                <c:pt idx="121">
                  <c:v>1491.0074321268901</c:v>
                </c:pt>
                <c:pt idx="122">
                  <c:v>1504.53181871231</c:v>
                </c:pt>
                <c:pt idx="123">
                  <c:v>1518.1788800936899</c:v>
                </c:pt>
                <c:pt idx="124">
                  <c:v>1531.9497290095201</c:v>
                </c:pt>
                <c:pt idx="125">
                  <c:v>1545.8454882915501</c:v>
                </c:pt>
                <c:pt idx="126">
                  <c:v>1559.8672909563199</c:v>
                </c:pt>
                <c:pt idx="127">
                  <c:v>1574.0162802975401</c:v>
                </c:pt>
                <c:pt idx="128">
                  <c:v>1588.2936099793401</c:v>
                </c:pt>
                <c:pt idx="129">
                  <c:v>1602.70044413031</c:v>
                </c:pt>
                <c:pt idx="130">
                  <c:v>1617.2379574384199</c:v>
                </c:pt>
                <c:pt idx="131">
                  <c:v>1631.9073352468299</c:v>
                </c:pt>
                <c:pt idx="132">
                  <c:v>1646.70977365049</c:v>
                </c:pt>
                <c:pt idx="133">
                  <c:v>1661.64647959371</c:v>
                </c:pt>
                <c:pt idx="134">
                  <c:v>1676.71867096855</c:v>
                </c:pt>
                <c:pt idx="135">
                  <c:v>1691.9275767141301</c:v>
                </c:pt>
                <c:pt idx="136">
                  <c:v>1707.2744369168099</c:v>
                </c:pt>
                <c:pt idx="137">
                  <c:v>1722.7605029113499</c:v>
                </c:pt>
                <c:pt idx="138">
                  <c:v>1738.3870373829</c:v>
                </c:pt>
                <c:pt idx="139">
                  <c:v>1754.1553144699701</c:v>
                </c:pt>
                <c:pt idx="140">
                  <c:v>1770.0666198683</c:v>
                </c:pt>
                <c:pt idx="141">
                  <c:v>1786.1222509357499</c:v>
                </c:pt>
                <c:pt idx="142">
                  <c:v>1802.3235167979899</c:v>
                </c:pt>
                <c:pt idx="143">
                  <c:v>1818.6717384553399</c:v>
                </c:pt>
                <c:pt idx="144">
                  <c:v>1835.16824889041</c:v>
                </c:pt>
                <c:pt idx="145">
                  <c:v>1851.81439317682</c:v>
                </c:pt>
                <c:pt idx="146">
                  <c:v>1868.61152858884</c:v>
                </c:pt>
                <c:pt idx="147">
                  <c:v>1885.5610247121101</c:v>
                </c:pt>
                <c:pt idx="148">
                  <c:v>1902.6642635552801</c:v>
                </c:pt>
                <c:pt idx="149">
                  <c:v>1919.92263966269</c:v>
                </c:pt>
                <c:pt idx="150">
                  <c:v>1937.3375602280801</c:v>
                </c:pt>
                <c:pt idx="151">
                  <c:v>1954.91044520935</c:v>
                </c:pt>
                <c:pt idx="152">
                  <c:v>1972.6427274442999</c:v>
                </c:pt>
                <c:pt idx="153">
                  <c:v>1990.5358527675</c:v>
                </c:pt>
                <c:pt idx="154">
                  <c:v>2008.59128012816</c:v>
                </c:pt>
                <c:pt idx="155">
                  <c:v>2026.81048170907</c:v>
                </c:pt>
                <c:pt idx="156">
                  <c:v>2045.19494304667</c:v>
                </c:pt>
                <c:pt idx="157">
                  <c:v>2063.7461631521601</c:v>
                </c:pt>
                <c:pt idx="158">
                  <c:v>2082.4656546337201</c:v>
                </c:pt>
                <c:pt idx="159">
                  <c:v>2101.3549438198602</c:v>
                </c:pt>
                <c:pt idx="160">
                  <c:v>2120.4155708838498</c:v>
                </c:pt>
                <c:pt idx="161">
                  <c:v>2139.6490899693099</c:v>
                </c:pt>
                <c:pt idx="162">
                  <c:v>2159.0570693169402</c:v>
                </c:pt>
                <c:pt idx="163">
                  <c:v>2178.6410913923901</c:v>
                </c:pt>
                <c:pt idx="164">
                  <c:v>2198.4027530152498</c:v>
                </c:pt>
                <c:pt idx="165">
                  <c:v>2218.3436654893198</c:v>
                </c:pt>
                <c:pt idx="166">
                  <c:v>2238.4654547339301</c:v>
                </c:pt>
                <c:pt idx="167">
                  <c:v>2258.7697614165199</c:v>
                </c:pt>
                <c:pt idx="168">
                  <c:v>2279.2582410864502</c:v>
                </c:pt>
                <c:pt idx="169">
                  <c:v>2299.9325643099701</c:v>
                </c:pt>
                <c:pt idx="170">
                  <c:v>2320.79441680641</c:v>
                </c:pt>
                <c:pt idx="171">
                  <c:v>2341.84549958565</c:v>
                </c:pt>
                <c:pt idx="172">
                  <c:v>2363.0875290868398</c:v>
                </c:pt>
                <c:pt idx="173">
                  <c:v>2384.5222373182801</c:v>
                </c:pt>
                <c:pt idx="174">
                  <c:v>2406.1513719987302</c:v>
                </c:pt>
                <c:pt idx="175">
                  <c:v>2427.97669669985</c:v>
                </c:pt>
                <c:pt idx="176">
                  <c:v>2449.9999909900198</c:v>
                </c:pt>
                <c:pt idx="177">
                  <c:v>2472.22305057944</c:v>
                </c:pt>
                <c:pt idx="178">
                  <c:v>2494.64768746654</c:v>
                </c:pt>
                <c:pt idx="179">
                  <c:v>2517.2757300857502</c:v>
                </c:pt>
                <c:pt idx="180">
                  <c:v>2540.1090234565299</c:v>
                </c:pt>
                <c:pt idx="181">
                  <c:v>2563.1494293338801</c:v>
                </c:pt>
                <c:pt idx="182">
                  <c:v>2586.39882636006</c:v>
                </c:pt>
                <c:pt idx="183">
                  <c:v>2609.8591102178498</c:v>
                </c:pt>
                <c:pt idx="184">
                  <c:v>2633.5321937850599</c:v>
                </c:pt>
                <c:pt idx="185">
                  <c:v>2657.4200072905101</c:v>
                </c:pt>
                <c:pt idx="186">
                  <c:v>2681.52449847146</c:v>
                </c:pt>
                <c:pt idx="187">
                  <c:v>2705.8476327323401</c:v>
                </c:pt>
                <c:pt idx="188">
                  <c:v>2730.3913933050899</c:v>
                </c:pt>
                <c:pt idx="189">
                  <c:v>2755.15778141081</c:v>
                </c:pt>
                <c:pt idx="190">
                  <c:v>2780.1488164229399</c:v>
                </c:pt>
                <c:pt idx="191">
                  <c:v>2805.3665360319301</c:v>
                </c:pt>
                <c:pt idx="192">
                  <c:v>2830.81299641139</c:v>
                </c:pt>
                <c:pt idx="193">
                  <c:v>2856.4902723857199</c:v>
                </c:pt>
                <c:pt idx="194">
                  <c:v>2882.4004575992999</c:v>
                </c:pt>
                <c:pt idx="195">
                  <c:v>2908.5456646872099</c:v>
                </c:pt>
                <c:pt idx="196">
                  <c:v>2934.9280254474502</c:v>
                </c:pt>
                <c:pt idx="197">
                  <c:v>2961.5496910148099</c:v>
                </c:pt>
                <c:pt idx="198">
                  <c:v>2988.4128320362402</c:v>
                </c:pt>
                <c:pt idx="199">
                  <c:v>3015.5196388478098</c:v>
                </c:pt>
                <c:pt idx="200">
                  <c:v>3042.8723216533699</c:v>
                </c:pt>
                <c:pt idx="201">
                  <c:v>3070.4731107047101</c:v>
                </c:pt>
                <c:pt idx="202">
                  <c:v>3098.32425648342</c:v>
                </c:pt>
                <c:pt idx="203">
                  <c:v>3126.4280298844001</c:v>
                </c:pt>
                <c:pt idx="204">
                  <c:v>3154.7867224010001</c:v>
                </c:pt>
                <c:pt idx="205">
                  <c:v>3183.4026463118798</c:v>
                </c:pt>
                <c:pt idx="206">
                  <c:v>3212.2781348695398</c:v>
                </c:pt>
                <c:pt idx="207">
                  <c:v>3241.4155424905698</c:v>
                </c:pt>
                <c:pt idx="208">
                  <c:v>3270.8172449476101</c:v>
                </c:pt>
                <c:pt idx="209">
                  <c:v>3300.48563956307</c:v>
                </c:pt>
                <c:pt idx="210">
                  <c:v>3330.4231454046098</c:v>
                </c:pt>
                <c:pt idx="211">
                  <c:v>3360.6322034823702</c:v>
                </c:pt>
                <c:pt idx="212">
                  <c:v>3391.11527694798</c:v>
                </c:pt>
                <c:pt idx="213">
                  <c:v>3421.8748512954699</c:v>
                </c:pt>
                <c:pt idx="214">
                  <c:v>3452.9134345638499</c:v>
                </c:pt>
                <c:pt idx="215">
                  <c:v>3484.23355754166</c:v>
                </c:pt>
                <c:pt idx="216">
                  <c:v>3515.83777397327</c:v>
                </c:pt>
                <c:pt idx="217">
                  <c:v>3547.7286607671799</c:v>
                </c:pt>
                <c:pt idx="218">
                  <c:v>3579.90881820606</c:v>
                </c:pt>
                <c:pt idx="219">
                  <c:v>3612.38087015882</c:v>
                </c:pt>
                <c:pt idx="220">
                  <c:v>3645.14746429451</c:v>
                </c:pt>
                <c:pt idx="221">
                  <c:v>3678.2112722982502</c:v>
                </c:pt>
                <c:pt idx="222">
                  <c:v>3711.57499008901</c:v>
                </c:pt>
                <c:pt idx="223">
                  <c:v>3745.2413380394901</c:v>
                </c:pt>
                <c:pt idx="224">
                  <c:v>3779.2130611979001</c:v>
                </c:pt>
                <c:pt idx="225">
                  <c:v>3813.4929295117599</c:v>
                </c:pt>
                <c:pt idx="226">
                  <c:v>3848.0837380538201</c:v>
                </c:pt>
                <c:pt idx="227">
                  <c:v>3882.9883072498801</c:v>
                </c:pt>
                <c:pt idx="228">
                  <c:v>3918.2094831088002</c:v>
                </c:pt>
                <c:pt idx="229">
                  <c:v>3953.75013745459</c:v>
                </c:pt>
                <c:pt idx="230">
                  <c:v>3989.6131681604902</c:v>
                </c:pt>
                <c:pt idx="231">
                  <c:v>4025.8014993853199</c:v>
                </c:pt>
                <c:pt idx="232">
                  <c:v>4062.3180818118599</c:v>
                </c:pt>
                <c:pt idx="233">
                  <c:v>4099.1658928874804</c:v>
                </c:pt>
                <c:pt idx="234">
                  <c:v>4136.3479370669002</c:v>
                </c:pt>
                <c:pt idx="235">
                  <c:v>4173.8672460571297</c:v>
                </c:pt>
                <c:pt idx="236">
                  <c:v>4211.7268790647104</c:v>
                </c:pt>
                <c:pt idx="237">
                  <c:v>4249.9299230451197</c:v>
                </c:pt>
                <c:pt idx="238">
                  <c:v>4288.4794929545196</c:v>
                </c:pt>
                <c:pt idx="239">
                  <c:v>4327.3787320036699</c:v>
                </c:pt>
                <c:pt idx="240">
                  <c:v>4366.6308119142705</c:v>
                </c:pt>
                <c:pt idx="241">
                  <c:v>4406.2389331775503</c:v>
                </c:pt>
                <c:pt idx="242">
                  <c:v>4446.2063253152301</c:v>
                </c:pt>
                <c:pt idx="243">
                  <c:v>4486.5362471428698</c:v>
                </c:pt>
                <c:pt idx="244">
                  <c:v>4527.2319870355304</c:v>
                </c:pt>
                <c:pt idx="245">
                  <c:v>4568.2968631959402</c:v>
                </c:pt>
                <c:pt idx="246">
                  <c:v>4609.7342239250502</c:v>
                </c:pt>
                <c:pt idx="247">
                  <c:v>4651.54744789501</c:v>
                </c:pt>
                <c:pt idx="248">
                  <c:v>4693.7399444247003</c:v>
                </c:pt>
                <c:pt idx="249">
                  <c:v>4736.3151537576796</c:v>
                </c:pt>
                <c:pt idx="250">
                  <c:v>4779.2765473426998</c:v>
                </c:pt>
                <c:pt idx="251">
                  <c:v>4822.6276281167902</c:v>
                </c:pt>
                <c:pt idx="252">
                  <c:v>4866.3719307908104</c:v>
                </c:pt>
                <c:pt idx="253">
                  <c:v>4910.5130221377303</c:v>
                </c:pt>
                <c:pt idx="254">
                  <c:v>4955.05450128341</c:v>
                </c:pt>
                <c:pt idx="255">
                  <c:v>5000.00000000006</c:v>
                </c:pt>
              </c:numCache>
            </c:numRef>
          </c:xVal>
          <c:yVal>
            <c:numRef>
              <c:f>Sheet1!$G$2:$G$257</c:f>
              <c:numCache>
                <c:formatCode>General</c:formatCode>
                <c:ptCount val="256"/>
                <c:pt idx="0">
                  <c:v>7.5350004669139992E-2</c:v>
                </c:pt>
                <c:pt idx="1">
                  <c:v>5.5549991969969792E-2</c:v>
                </c:pt>
                <c:pt idx="2">
                  <c:v>4.7744762397669671E-2</c:v>
                </c:pt>
                <c:pt idx="3">
                  <c:v>2.0820856457310022E-2</c:v>
                </c:pt>
                <c:pt idx="4">
                  <c:v>5.9848761704239806E-2</c:v>
                </c:pt>
                <c:pt idx="5">
                  <c:v>9.1340916114330373E-2</c:v>
                </c:pt>
                <c:pt idx="6">
                  <c:v>6.6038822535030128E-2</c:v>
                </c:pt>
                <c:pt idx="7">
                  <c:v>-5.1700777147115993</c:v>
                </c:pt>
                <c:pt idx="8">
                  <c:v>0.15277763230937014</c:v>
                </c:pt>
                <c:pt idx="9">
                  <c:v>0.12845839684776017</c:v>
                </c:pt>
                <c:pt idx="10">
                  <c:v>9.246039229208991E-2</c:v>
                </c:pt>
                <c:pt idx="11">
                  <c:v>0.10177049813959016</c:v>
                </c:pt>
                <c:pt idx="12">
                  <c:v>7.698236092825006E-2</c:v>
                </c:pt>
                <c:pt idx="13">
                  <c:v>8.0068739191080152E-2</c:v>
                </c:pt>
                <c:pt idx="14">
                  <c:v>7.5267904104549643E-2</c:v>
                </c:pt>
                <c:pt idx="15">
                  <c:v>0.10638066890147968</c:v>
                </c:pt>
                <c:pt idx="16">
                  <c:v>9.3822228322060219E-2</c:v>
                </c:pt>
                <c:pt idx="17">
                  <c:v>0.1733687163799793</c:v>
                </c:pt>
                <c:pt idx="18">
                  <c:v>4.3696697297860077E-2</c:v>
                </c:pt>
                <c:pt idx="19">
                  <c:v>0.15470433837479014</c:v>
                </c:pt>
                <c:pt idx="20">
                  <c:v>0.18630024946567048</c:v>
                </c:pt>
                <c:pt idx="21">
                  <c:v>0.12198078603274976</c:v>
                </c:pt>
                <c:pt idx="22">
                  <c:v>0.21612035951508002</c:v>
                </c:pt>
                <c:pt idx="23">
                  <c:v>0.22479420379616055</c:v>
                </c:pt>
                <c:pt idx="24">
                  <c:v>4.5023348102679606E-2</c:v>
                </c:pt>
                <c:pt idx="25">
                  <c:v>0.1506579386222402</c:v>
                </c:pt>
                <c:pt idx="26">
                  <c:v>0.17494043101860068</c:v>
                </c:pt>
                <c:pt idx="27">
                  <c:v>0.15620319703262009</c:v>
                </c:pt>
                <c:pt idx="28">
                  <c:v>0.15758746044951977</c:v>
                </c:pt>
                <c:pt idx="29">
                  <c:v>0.17029659612834003</c:v>
                </c:pt>
                <c:pt idx="30">
                  <c:v>0.2030189006117693</c:v>
                </c:pt>
                <c:pt idx="31">
                  <c:v>0.17519937818374043</c:v>
                </c:pt>
                <c:pt idx="32">
                  <c:v>0.39870602742342953</c:v>
                </c:pt>
                <c:pt idx="33">
                  <c:v>0.3249572796771405</c:v>
                </c:pt>
                <c:pt idx="34">
                  <c:v>0.34313619199940959</c:v>
                </c:pt>
                <c:pt idx="35">
                  <c:v>0.35758544965993977</c:v>
                </c:pt>
                <c:pt idx="36">
                  <c:v>0.59940492118556943</c:v>
                </c:pt>
                <c:pt idx="37">
                  <c:v>0.54138879988659028</c:v>
                </c:pt>
                <c:pt idx="38">
                  <c:v>0.48299735305266989</c:v>
                </c:pt>
                <c:pt idx="39">
                  <c:v>0.49274140653635001</c:v>
                </c:pt>
                <c:pt idx="40">
                  <c:v>0.66202853956755003</c:v>
                </c:pt>
                <c:pt idx="41">
                  <c:v>0.48338907818657972</c:v>
                </c:pt>
                <c:pt idx="42">
                  <c:v>0.55872401387128967</c:v>
                </c:pt>
                <c:pt idx="43">
                  <c:v>0.64672793401676998</c:v>
                </c:pt>
                <c:pt idx="44">
                  <c:v>0.69158731656905026</c:v>
                </c:pt>
                <c:pt idx="45">
                  <c:v>0.71702142895872001</c:v>
                </c:pt>
                <c:pt idx="46">
                  <c:v>0.73535035954594985</c:v>
                </c:pt>
                <c:pt idx="47">
                  <c:v>0.69893907930775967</c:v>
                </c:pt>
                <c:pt idx="48">
                  <c:v>0.61751401014126994</c:v>
                </c:pt>
                <c:pt idx="49">
                  <c:v>0.74915581802190001</c:v>
                </c:pt>
                <c:pt idx="50">
                  <c:v>0.57635190097426037</c:v>
                </c:pt>
                <c:pt idx="51">
                  <c:v>0.63209486470999998</c:v>
                </c:pt>
                <c:pt idx="52">
                  <c:v>0.66977376938590005</c:v>
                </c:pt>
                <c:pt idx="53">
                  <c:v>0.69158921018719965</c:v>
                </c:pt>
                <c:pt idx="54">
                  <c:v>0.57900480221641004</c:v>
                </c:pt>
                <c:pt idx="55">
                  <c:v>0.65384926259653042</c:v>
                </c:pt>
                <c:pt idx="56">
                  <c:v>0.77948265105780035</c:v>
                </c:pt>
                <c:pt idx="57">
                  <c:v>0.66764804632494013</c:v>
                </c:pt>
                <c:pt idx="58">
                  <c:v>0.76526152330524067</c:v>
                </c:pt>
                <c:pt idx="59">
                  <c:v>0.73119912003453003</c:v>
                </c:pt>
                <c:pt idx="60">
                  <c:v>0.75141804589105998</c:v>
                </c:pt>
                <c:pt idx="61">
                  <c:v>0.75137910521821016</c:v>
                </c:pt>
                <c:pt idx="62">
                  <c:v>0.77927683285634952</c:v>
                </c:pt>
                <c:pt idx="63">
                  <c:v>0.78179241333393978</c:v>
                </c:pt>
                <c:pt idx="64">
                  <c:v>0.82153473873654992</c:v>
                </c:pt>
                <c:pt idx="65">
                  <c:v>0.83844198523889979</c:v>
                </c:pt>
                <c:pt idx="66">
                  <c:v>0.92221723690700053</c:v>
                </c:pt>
                <c:pt idx="67">
                  <c:v>0.88938236171048946</c:v>
                </c:pt>
                <c:pt idx="68">
                  <c:v>1.0674897552914402</c:v>
                </c:pt>
                <c:pt idx="69">
                  <c:v>1.0003983690641496</c:v>
                </c:pt>
                <c:pt idx="70">
                  <c:v>1.0196874855137397</c:v>
                </c:pt>
                <c:pt idx="71">
                  <c:v>1.0370952943263507</c:v>
                </c:pt>
                <c:pt idx="72">
                  <c:v>1.1859560915060898</c:v>
                </c:pt>
                <c:pt idx="73">
                  <c:v>1.2578823468168103</c:v>
                </c:pt>
                <c:pt idx="74">
                  <c:v>1.2324917200427006</c:v>
                </c:pt>
                <c:pt idx="75">
                  <c:v>1.2277461575621098</c:v>
                </c:pt>
                <c:pt idx="76">
                  <c:v>1.3694366827253299</c:v>
                </c:pt>
                <c:pt idx="77">
                  <c:v>1.3897340690488091</c:v>
                </c:pt>
                <c:pt idx="78">
                  <c:v>1.4089575017384401</c:v>
                </c:pt>
                <c:pt idx="79">
                  <c:v>1.4945154860699308</c:v>
                </c:pt>
                <c:pt idx="80">
                  <c:v>1.5619883111260302</c:v>
                </c:pt>
                <c:pt idx="81">
                  <c:v>1.6611170997616203</c:v>
                </c:pt>
                <c:pt idx="82">
                  <c:v>1.6973225491448503</c:v>
                </c:pt>
                <c:pt idx="83">
                  <c:v>1.7089084794473903</c:v>
                </c:pt>
                <c:pt idx="84">
                  <c:v>1.7343301749487203</c:v>
                </c:pt>
                <c:pt idx="85">
                  <c:v>1.8657998865177801</c:v>
                </c:pt>
                <c:pt idx="86">
                  <c:v>1.90728175677972</c:v>
                </c:pt>
                <c:pt idx="87">
                  <c:v>2.0740444949815204</c:v>
                </c:pt>
                <c:pt idx="88">
                  <c:v>2.1052098051666306</c:v>
                </c:pt>
                <c:pt idx="89">
                  <c:v>2.2296878989970201</c:v>
                </c:pt>
                <c:pt idx="90">
                  <c:v>2.3490209139780998</c:v>
                </c:pt>
                <c:pt idx="91">
                  <c:v>2.4738677680401393</c:v>
                </c:pt>
                <c:pt idx="92">
                  <c:v>2.5696650279801201</c:v>
                </c:pt>
                <c:pt idx="93">
                  <c:v>2.66749351643639</c:v>
                </c:pt>
                <c:pt idx="94">
                  <c:v>2.7761082511378703</c:v>
                </c:pt>
                <c:pt idx="95">
                  <c:v>2.8732414728971101</c:v>
                </c:pt>
                <c:pt idx="96">
                  <c:v>3.1200095857816397</c:v>
                </c:pt>
                <c:pt idx="97">
                  <c:v>3.2727523780777599</c:v>
                </c:pt>
                <c:pt idx="98">
                  <c:v>3.6122737330229695</c:v>
                </c:pt>
                <c:pt idx="99">
                  <c:v>3.8143435802412702</c:v>
                </c:pt>
                <c:pt idx="100">
                  <c:v>3.9282230477246793</c:v>
                </c:pt>
                <c:pt idx="101">
                  <c:v>4.4930694868457399</c:v>
                </c:pt>
                <c:pt idx="102">
                  <c:v>4.8933810449412096</c:v>
                </c:pt>
                <c:pt idx="103">
                  <c:v>5.3466651444874911</c:v>
                </c:pt>
                <c:pt idx="104">
                  <c:v>6.0883898363520492</c:v>
                </c:pt>
                <c:pt idx="105">
                  <c:v>6.5918937754006892</c:v>
                </c:pt>
                <c:pt idx="106">
                  <c:v>7.4534446615542596</c:v>
                </c:pt>
                <c:pt idx="107">
                  <c:v>7.9405506574563001</c:v>
                </c:pt>
                <c:pt idx="108">
                  <c:v>9.1979147773968286</c:v>
                </c:pt>
                <c:pt idx="109">
                  <c:v>9.6924838202166601</c:v>
                </c:pt>
                <c:pt idx="110">
                  <c:v>10.611140628304451</c:v>
                </c:pt>
                <c:pt idx="111">
                  <c:v>11.242799257762758</c:v>
                </c:pt>
                <c:pt idx="112">
                  <c:v>12.067831391556199</c:v>
                </c:pt>
                <c:pt idx="113">
                  <c:v>12.171191652104872</c:v>
                </c:pt>
                <c:pt idx="114">
                  <c:v>12.490283953539578</c:v>
                </c:pt>
                <c:pt idx="115">
                  <c:v>12.620885592805651</c:v>
                </c:pt>
                <c:pt idx="116">
                  <c:v>12.748140910563709</c:v>
                </c:pt>
                <c:pt idx="117">
                  <c:v>11.94827086373909</c:v>
                </c:pt>
                <c:pt idx="118">
                  <c:v>12.137623799929122</c:v>
                </c:pt>
                <c:pt idx="119">
                  <c:v>12.303128491624761</c:v>
                </c:pt>
                <c:pt idx="120">
                  <c:v>11.12784292188622</c:v>
                </c:pt>
                <c:pt idx="121">
                  <c:v>10.556388204174208</c:v>
                </c:pt>
                <c:pt idx="122">
                  <c:v>9.9168914291925514</c:v>
                </c:pt>
                <c:pt idx="123">
                  <c:v>9.3462696511236292</c:v>
                </c:pt>
                <c:pt idx="124">
                  <c:v>8.7344716722465119</c:v>
                </c:pt>
                <c:pt idx="125">
                  <c:v>7.2368039473166492</c:v>
                </c:pt>
                <c:pt idx="126">
                  <c:v>7.6343808293568713</c:v>
                </c:pt>
                <c:pt idx="127">
                  <c:v>5.49207179405761</c:v>
                </c:pt>
                <c:pt idx="128">
                  <c:v>5.0887541687169193</c:v>
                </c:pt>
                <c:pt idx="129">
                  <c:v>3.451427203371459</c:v>
                </c:pt>
                <c:pt idx="130">
                  <c:v>3.3871088531367999</c:v>
                </c:pt>
                <c:pt idx="131">
                  <c:v>4.7608640753159595</c:v>
                </c:pt>
                <c:pt idx="132">
                  <c:v>5.7175448068488706</c:v>
                </c:pt>
                <c:pt idx="133">
                  <c:v>5.2618982594865802</c:v>
                </c:pt>
                <c:pt idx="134">
                  <c:v>3.7398703568910907</c:v>
                </c:pt>
                <c:pt idx="135">
                  <c:v>3.6207774028766995</c:v>
                </c:pt>
                <c:pt idx="136">
                  <c:v>2.7571512516959</c:v>
                </c:pt>
                <c:pt idx="137">
                  <c:v>1.9699090825412995</c:v>
                </c:pt>
                <c:pt idx="138">
                  <c:v>1.1182002885304012</c:v>
                </c:pt>
                <c:pt idx="139">
                  <c:v>0.32627402009929973</c:v>
                </c:pt>
                <c:pt idx="140">
                  <c:v>-1.8580484633433993</c:v>
                </c:pt>
                <c:pt idx="141">
                  <c:v>-3.3696632940211</c:v>
                </c:pt>
                <c:pt idx="142">
                  <c:v>-4.8094451108535985</c:v>
                </c:pt>
                <c:pt idx="143">
                  <c:v>-6.7735998104757904</c:v>
                </c:pt>
                <c:pt idx="144">
                  <c:v>-7.3360248356468905</c:v>
                </c:pt>
                <c:pt idx="145">
                  <c:v>-9.1376802980757077</c:v>
                </c:pt>
                <c:pt idx="146">
                  <c:v>-8.2301124235809482</c:v>
                </c:pt>
                <c:pt idx="147">
                  <c:v>-10.03765801809296</c:v>
                </c:pt>
                <c:pt idx="148">
                  <c:v>-10.146122012695159</c:v>
                </c:pt>
                <c:pt idx="149">
                  <c:v>-9.6039594712526579</c:v>
                </c:pt>
                <c:pt idx="150">
                  <c:v>-9.5832481667457294</c:v>
                </c:pt>
                <c:pt idx="151">
                  <c:v>-8.7911481004224505</c:v>
                </c:pt>
                <c:pt idx="152">
                  <c:v>-8.2368747648202714</c:v>
                </c:pt>
                <c:pt idx="153">
                  <c:v>-7.8714657910382204</c:v>
                </c:pt>
                <c:pt idx="154">
                  <c:v>-7.6228265519924907</c:v>
                </c:pt>
                <c:pt idx="155">
                  <c:v>-6.9277843615630408</c:v>
                </c:pt>
                <c:pt idx="156">
                  <c:v>-6.8434059831944598</c:v>
                </c:pt>
                <c:pt idx="157">
                  <c:v>-6.4983698592053196</c:v>
                </c:pt>
                <c:pt idx="158">
                  <c:v>-6.1938191979891295</c:v>
                </c:pt>
                <c:pt idx="159">
                  <c:v>-5.74649227764478</c:v>
                </c:pt>
                <c:pt idx="160">
                  <c:v>-5.4239313108783298</c:v>
                </c:pt>
                <c:pt idx="161">
                  <c:v>-5.2329410889547701</c:v>
                </c:pt>
                <c:pt idx="162">
                  <c:v>-5.03729942972089</c:v>
                </c:pt>
                <c:pt idx="163">
                  <c:v>-5.5999626856770002</c:v>
                </c:pt>
                <c:pt idx="164">
                  <c:v>-4.1287670221840012</c:v>
                </c:pt>
                <c:pt idx="165">
                  <c:v>-4.0560833692333293</c:v>
                </c:pt>
                <c:pt idx="166">
                  <c:v>-2.8473316476879802</c:v>
                </c:pt>
                <c:pt idx="167">
                  <c:v>-3.5092608437578097</c:v>
                </c:pt>
                <c:pt idx="168">
                  <c:v>-3.5497715336161804</c:v>
                </c:pt>
                <c:pt idx="169">
                  <c:v>-3.0895222801491009</c:v>
                </c:pt>
                <c:pt idx="170">
                  <c:v>-2.2539123133222798</c:v>
                </c:pt>
                <c:pt idx="171">
                  <c:v>-1.7809780668945994</c:v>
                </c:pt>
                <c:pt idx="172">
                  <c:v>-1.2817451511445004</c:v>
                </c:pt>
                <c:pt idx="173">
                  <c:v>-0.63156174340769944</c:v>
                </c:pt>
                <c:pt idx="174">
                  <c:v>-1.0639487481227015</c:v>
                </c:pt>
                <c:pt idx="175">
                  <c:v>-9.5924508593199675E-2</c:v>
                </c:pt>
                <c:pt idx="176">
                  <c:v>-0.55460473088730033</c:v>
                </c:pt>
                <c:pt idx="177">
                  <c:v>0.23689732699069843</c:v>
                </c:pt>
                <c:pt idx="178">
                  <c:v>-0.11279786784839985</c:v>
                </c:pt>
                <c:pt idx="179">
                  <c:v>-0.4381274134169999</c:v>
                </c:pt>
                <c:pt idx="180">
                  <c:v>8.9567463959010496E-3</c:v>
                </c:pt>
                <c:pt idx="181">
                  <c:v>-0.10338663835760009</c:v>
                </c:pt>
                <c:pt idx="182">
                  <c:v>-0.4834042695089984</c:v>
                </c:pt>
                <c:pt idx="183">
                  <c:v>-2.053038335193099</c:v>
                </c:pt>
                <c:pt idx="184">
                  <c:v>-0.6922195141919989</c:v>
                </c:pt>
                <c:pt idx="185">
                  <c:v>-0.91104416801180221</c:v>
                </c:pt>
                <c:pt idx="186">
                  <c:v>-0.98011497059560071</c:v>
                </c:pt>
                <c:pt idx="187">
                  <c:v>-0.62370366591190063</c:v>
                </c:pt>
                <c:pt idx="188">
                  <c:v>-1.646097738567601</c:v>
                </c:pt>
                <c:pt idx="189">
                  <c:v>-0.41059509529700122</c:v>
                </c:pt>
                <c:pt idx="190">
                  <c:v>8.8873097602011342E-3</c:v>
                </c:pt>
                <c:pt idx="191">
                  <c:v>-0.62050655517359843</c:v>
                </c:pt>
                <c:pt idx="192">
                  <c:v>-0.14376286479539857</c:v>
                </c:pt>
                <c:pt idx="193">
                  <c:v>1.2974727518211999</c:v>
                </c:pt>
                <c:pt idx="194">
                  <c:v>-1.6097950819826998</c:v>
                </c:pt>
                <c:pt idx="195">
                  <c:v>-0.39983949705619892</c:v>
                </c:pt>
                <c:pt idx="196">
                  <c:v>-0.35820628171909874</c:v>
                </c:pt>
                <c:pt idx="197">
                  <c:v>-1.2011674907004988</c:v>
                </c:pt>
                <c:pt idx="198">
                  <c:v>1.9210434028378991</c:v>
                </c:pt>
                <c:pt idx="199">
                  <c:v>-0.88985110657760202</c:v>
                </c:pt>
                <c:pt idx="200">
                  <c:v>-0.67525846599869865</c:v>
                </c:pt>
                <c:pt idx="201">
                  <c:v>0.58690683166470237</c:v>
                </c:pt>
                <c:pt idx="202">
                  <c:v>3.2189290722270982</c:v>
                </c:pt>
                <c:pt idx="203">
                  <c:v>5.6769838445904988</c:v>
                </c:pt>
                <c:pt idx="204">
                  <c:v>4.8757522120130012</c:v>
                </c:pt>
                <c:pt idx="205">
                  <c:v>2.2946346822321999</c:v>
                </c:pt>
                <c:pt idx="206">
                  <c:v>0.27222844494420073</c:v>
                </c:pt>
                <c:pt idx="207">
                  <c:v>2.2435807844404998</c:v>
                </c:pt>
                <c:pt idx="208">
                  <c:v>1.7758432219168014</c:v>
                </c:pt>
                <c:pt idx="209">
                  <c:v>8.9406945594099341E-2</c:v>
                </c:pt>
                <c:pt idx="210">
                  <c:v>-0.62991424415239905</c:v>
                </c:pt>
                <c:pt idx="211">
                  <c:v>-7.6754640657651976</c:v>
                </c:pt>
                <c:pt idx="212">
                  <c:v>-10.365305606879897</c:v>
                </c:pt>
                <c:pt idx="213">
                  <c:v>-4.0775325782915992</c:v>
                </c:pt>
                <c:pt idx="214">
                  <c:v>-8.4533402212403992</c:v>
                </c:pt>
                <c:pt idx="215">
                  <c:v>-0.83616717954920006</c:v>
                </c:pt>
                <c:pt idx="216">
                  <c:v>-3.1466196785612013</c:v>
                </c:pt>
                <c:pt idx="217">
                  <c:v>-6.5638178004014023</c:v>
                </c:pt>
                <c:pt idx="218">
                  <c:v>-9.2324468212518997</c:v>
                </c:pt>
                <c:pt idx="219">
                  <c:v>-9.556681272338599</c:v>
                </c:pt>
                <c:pt idx="220">
                  <c:v>-8.3956089095595008</c:v>
                </c:pt>
                <c:pt idx="221">
                  <c:v>-9.9915732907878017</c:v>
                </c:pt>
                <c:pt idx="222">
                  <c:v>-5.546705071273399</c:v>
                </c:pt>
                <c:pt idx="223">
                  <c:v>-4.4308203549712992</c:v>
                </c:pt>
                <c:pt idx="224">
                  <c:v>-10.614166364472501</c:v>
                </c:pt>
                <c:pt idx="225">
                  <c:v>-11.082858150203599</c:v>
                </c:pt>
                <c:pt idx="226">
                  <c:v>-10.051568008266999</c:v>
                </c:pt>
                <c:pt idx="227">
                  <c:v>-6.280226329131299</c:v>
                </c:pt>
                <c:pt idx="228">
                  <c:v>-2.634236206822699</c:v>
                </c:pt>
                <c:pt idx="229">
                  <c:v>-7.7359500995316992</c:v>
                </c:pt>
                <c:pt idx="230">
                  <c:v>-5.6018843562758001</c:v>
                </c:pt>
                <c:pt idx="231">
                  <c:v>-1.3496354032055002</c:v>
                </c:pt>
                <c:pt idx="232">
                  <c:v>-8.564593843642097</c:v>
                </c:pt>
                <c:pt idx="233">
                  <c:v>-3.2104887643609992</c:v>
                </c:pt>
                <c:pt idx="234">
                  <c:v>-2.8548109812305</c:v>
                </c:pt>
                <c:pt idx="235">
                  <c:v>0.89632547375179783</c:v>
                </c:pt>
                <c:pt idx="236">
                  <c:v>-1.0633658388222003</c:v>
                </c:pt>
                <c:pt idx="237">
                  <c:v>-5.318632164765301</c:v>
                </c:pt>
                <c:pt idx="238">
                  <c:v>-5.7224297061975022</c:v>
                </c:pt>
                <c:pt idx="239">
                  <c:v>-1.5086486072097998</c:v>
                </c:pt>
                <c:pt idx="240">
                  <c:v>-3.0299254941192011</c:v>
                </c:pt>
                <c:pt idx="241">
                  <c:v>-2.4830301846741989</c:v>
                </c:pt>
                <c:pt idx="242">
                  <c:v>1.2003960008348997</c:v>
                </c:pt>
                <c:pt idx="243">
                  <c:v>0.52262752264289958</c:v>
                </c:pt>
                <c:pt idx="244">
                  <c:v>0.81899457028659839</c:v>
                </c:pt>
                <c:pt idx="245">
                  <c:v>-0.90678203056070217</c:v>
                </c:pt>
                <c:pt idx="246">
                  <c:v>2.6979442801501001</c:v>
                </c:pt>
                <c:pt idx="247">
                  <c:v>3.6391678554997995</c:v>
                </c:pt>
                <c:pt idx="248">
                  <c:v>1.6463482791479009</c:v>
                </c:pt>
                <c:pt idx="249">
                  <c:v>-5.5064573004680994</c:v>
                </c:pt>
                <c:pt idx="250">
                  <c:v>-5.4067261151298993</c:v>
                </c:pt>
                <c:pt idx="251">
                  <c:v>2.762167804905701</c:v>
                </c:pt>
                <c:pt idx="252">
                  <c:v>-2.9579662451977988</c:v>
                </c:pt>
                <c:pt idx="253">
                  <c:v>-7.1122542699046996</c:v>
                </c:pt>
                <c:pt idx="254">
                  <c:v>-0.97726797996870118</c:v>
                </c:pt>
                <c:pt idx="255">
                  <c:v>-1.4154755228294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E94-42F7-8CE5-C2CD8F6E5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2141136"/>
        <c:axId val="913596888"/>
      </c:scatterChart>
      <c:valAx>
        <c:axId val="912141136"/>
        <c:scaling>
          <c:orientation val="minMax"/>
          <c:max val="5000"/>
          <c:min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596888"/>
        <c:crosses val="autoZero"/>
        <c:crossBetween val="midCat"/>
      </c:valAx>
      <c:valAx>
        <c:axId val="913596888"/>
        <c:scaling>
          <c:orientation val="minMax"/>
          <c:max val="13"/>
          <c:min val="-1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2141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Small Pipe (Diameter = 1.5 [in]) with Hard Boundary Condition</a:t>
            </a:r>
            <a:endParaRPr lang="en-US" sz="14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5893626953618093E-2"/>
          <c:y val="8.2028716998610487E-2"/>
          <c:w val="0.89364660293143927"/>
          <c:h val="0.73356159665562171"/>
        </c:manualLayout>
      </c:layout>
      <c:scatterChart>
        <c:scatterStyle val="lineMarker"/>
        <c:varyColors val="0"/>
        <c:ser>
          <c:idx val="0"/>
          <c:order val="0"/>
          <c:tx>
            <c:v>70% Full</c:v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407"/>
              <c:layout>
                <c:manualLayout>
                  <c:x val="-3.1760376028314094E-2"/>
                  <c:y val="4.8265460030165915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9E2-446E-AF13-BBD3C8D9A9E7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6897694956914402E-2"/>
                      <c:h val="3.958242776214059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[hard_boundery_2.xlsx]Graphs!$A$3:$A$1026</c:f>
              <c:numCache>
                <c:formatCode>General</c:formatCode>
                <c:ptCount val="1024"/>
                <c:pt idx="0">
                  <c:v>20</c:v>
                </c:pt>
                <c:pt idx="1">
                  <c:v>20.135505962737199</c:v>
                </c:pt>
                <c:pt idx="2">
                  <c:v>20.2719300187713</c:v>
                </c:pt>
                <c:pt idx="3">
                  <c:v>20.409278388457999</c:v>
                </c:pt>
                <c:pt idx="4">
                  <c:v>20.547557334297998</c:v>
                </c:pt>
                <c:pt idx="5">
                  <c:v>20.686773161222099</c:v>
                </c:pt>
                <c:pt idx="6">
                  <c:v>20.826932216879001</c:v>
                </c:pt>
                <c:pt idx="7">
                  <c:v>20.968040891924499</c:v>
                </c:pt>
                <c:pt idx="8">
                  <c:v>21.110105620313099</c:v>
                </c:pt>
                <c:pt idx="9">
                  <c:v>21.253132879591401</c:v>
                </c:pt>
                <c:pt idx="10">
                  <c:v>21.397129191192899</c:v>
                </c:pt>
                <c:pt idx="11">
                  <c:v>21.542101120736199</c:v>
                </c:pt>
                <c:pt idx="12">
                  <c:v>21.6880552783235</c:v>
                </c:pt>
                <c:pt idx="13">
                  <c:v>21.834998318842899</c:v>
                </c:pt>
                <c:pt idx="14">
                  <c:v>21.9829369422709</c:v>
                </c:pt>
                <c:pt idx="15">
                  <c:v>22.131877893978601</c:v>
                </c:pt>
                <c:pt idx="16">
                  <c:v>22.281827965038801</c:v>
                </c:pt>
                <c:pt idx="17">
                  <c:v>22.432793992536201</c:v>
                </c:pt>
                <c:pt idx="18">
                  <c:v>22.584782859878398</c:v>
                </c:pt>
                <c:pt idx="19">
                  <c:v>22.737801497110301</c:v>
                </c:pt>
                <c:pt idx="20">
                  <c:v>22.891856881230002</c:v>
                </c:pt>
                <c:pt idx="21">
                  <c:v>23.0469560365066</c:v>
                </c:pt>
                <c:pt idx="22">
                  <c:v>23.203106034801099</c:v>
                </c:pt>
                <c:pt idx="23">
                  <c:v>23.360313995887999</c:v>
                </c:pt>
                <c:pt idx="24">
                  <c:v>23.518587087780901</c:v>
                </c:pt>
                <c:pt idx="25">
                  <c:v>23.677932527058299</c:v>
                </c:pt>
                <c:pt idx="26">
                  <c:v>23.838357579193499</c:v>
                </c:pt>
                <c:pt idx="27">
                  <c:v>23.999869558885699</c:v>
                </c:pt>
                <c:pt idx="28">
                  <c:v>24.1624758303929</c:v>
                </c:pt>
                <c:pt idx="29">
                  <c:v>24.3261838078685</c:v>
                </c:pt>
                <c:pt idx="30">
                  <c:v>24.491000955698802</c:v>
                </c:pt>
                <c:pt idx="31">
                  <c:v>24.656934788843799</c:v>
                </c:pt>
                <c:pt idx="32">
                  <c:v>24.8239928731793</c:v>
                </c:pt>
                <c:pt idx="33">
                  <c:v>24.992182825842399</c:v>
                </c:pt>
                <c:pt idx="34">
                  <c:v>25.161512315578399</c:v>
                </c:pt>
                <c:pt idx="35">
                  <c:v>25.331989063090699</c:v>
                </c:pt>
                <c:pt idx="36">
                  <c:v>25.503620841392902</c:v>
                </c:pt>
                <c:pt idx="37">
                  <c:v>25.676415476162699</c:v>
                </c:pt>
                <c:pt idx="38">
                  <c:v>25.850380846099601</c:v>
                </c:pt>
                <c:pt idx="39">
                  <c:v>26.0255248832833</c:v>
                </c:pt>
                <c:pt idx="40">
                  <c:v>26.201855573535799</c:v>
                </c:pt>
                <c:pt idx="41">
                  <c:v>26.3793809567855</c:v>
                </c:pt>
                <c:pt idx="42">
                  <c:v>26.5581091274335</c:v>
                </c:pt>
                <c:pt idx="43">
                  <c:v>26.738048234723099</c:v>
                </c:pt>
                <c:pt idx="44">
                  <c:v>26.9192064831111</c:v>
                </c:pt>
                <c:pt idx="45">
                  <c:v>27.101592132641901</c:v>
                </c:pt>
                <c:pt idx="46">
                  <c:v>27.285213499324101</c:v>
                </c:pt>
                <c:pt idx="47">
                  <c:v>27.470078955509901</c:v>
                </c:pt>
                <c:pt idx="48">
                  <c:v>27.6561969302766</c:v>
                </c:pt>
                <c:pt idx="49">
                  <c:v>27.843575909810902</c:v>
                </c:pt>
                <c:pt idx="50">
                  <c:v>28.032224437796199</c:v>
                </c:pt>
                <c:pt idx="51">
                  <c:v>28.222151115801701</c:v>
                </c:pt>
                <c:pt idx="52">
                  <c:v>28.413364603674701</c:v>
                </c:pt>
                <c:pt idx="53">
                  <c:v>28.605873619935899</c:v>
                </c:pt>
                <c:pt idx="54">
                  <c:v>28.799686942176301</c:v>
                </c:pt>
                <c:pt idx="55">
                  <c:v>28.994813407457801</c:v>
                </c:pt>
                <c:pt idx="56">
                  <c:v>29.191261912716001</c:v>
                </c:pt>
                <c:pt idx="57">
                  <c:v>29.389041415165799</c:v>
                </c:pt>
                <c:pt idx="58">
                  <c:v>29.5881609327101</c:v>
                </c:pt>
                <c:pt idx="59">
                  <c:v>29.788629544350599</c:v>
                </c:pt>
                <c:pt idx="60">
                  <c:v>29.990456390601999</c:v>
                </c:pt>
                <c:pt idx="61">
                  <c:v>30.193650673908898</c:v>
                </c:pt>
                <c:pt idx="62">
                  <c:v>30.398221659064799</c:v>
                </c:pt>
                <c:pt idx="63">
                  <c:v>30.6041786736353</c:v>
                </c:pt>
                <c:pt idx="64">
                  <c:v>30.811531108382901</c:v>
                </c:pt>
                <c:pt idx="65">
                  <c:v>31.020288417695401</c:v>
                </c:pt>
                <c:pt idx="66">
                  <c:v>31.230460120016598</c:v>
                </c:pt>
                <c:pt idx="67">
                  <c:v>31.4420557982811</c:v>
                </c:pt>
                <c:pt idx="68">
                  <c:v>31.655085100350199</c:v>
                </c:pt>
                <c:pt idx="69">
                  <c:v>31.869557739452802</c:v>
                </c:pt>
                <c:pt idx="70">
                  <c:v>32.085483494627397</c:v>
                </c:pt>
                <c:pt idx="71">
                  <c:v>32.302872211168797</c:v>
                </c:pt>
                <c:pt idx="72">
                  <c:v>32.521733801076401</c:v>
                </c:pt>
                <c:pt idx="73">
                  <c:v>32.742078243506299</c:v>
                </c:pt>
                <c:pt idx="74">
                  <c:v>32.963915585226403</c:v>
                </c:pt>
                <c:pt idx="75">
                  <c:v>33.187255941074604</c:v>
                </c:pt>
                <c:pt idx="76">
                  <c:v>33.412109494419703</c:v>
                </c:pt>
                <c:pt idx="77">
                  <c:v>33.638486497625799</c:v>
                </c:pt>
                <c:pt idx="78">
                  <c:v>33.866397272519997</c:v>
                </c:pt>
                <c:pt idx="79">
                  <c:v>34.095852210862603</c:v>
                </c:pt>
                <c:pt idx="80">
                  <c:v>34.326861774821502</c:v>
                </c:pt>
                <c:pt idx="81">
                  <c:v>34.559436497448701</c:v>
                </c:pt>
                <c:pt idx="82">
                  <c:v>34.7935869831608</c:v>
                </c:pt>
                <c:pt idx="83">
                  <c:v>35.029323908222501</c:v>
                </c:pt>
                <c:pt idx="84">
                  <c:v>35.266658021233397</c:v>
                </c:pt>
                <c:pt idx="85">
                  <c:v>35.505600143617897</c:v>
                </c:pt>
                <c:pt idx="86">
                  <c:v>35.746161170119102</c:v>
                </c:pt>
                <c:pt idx="87">
                  <c:v>35.988352069294898</c:v>
                </c:pt>
                <c:pt idx="88">
                  <c:v>36.232183884018603</c:v>
                </c:pt>
                <c:pt idx="89">
                  <c:v>36.4776677319824</c:v>
                </c:pt>
                <c:pt idx="90">
                  <c:v>36.724814806203902</c:v>
                </c:pt>
                <c:pt idx="91">
                  <c:v>36.973636375536898</c:v>
                </c:pt>
                <c:pt idx="92">
                  <c:v>37.224143785184999</c:v>
                </c:pt>
                <c:pt idx="93">
                  <c:v>37.476348457218997</c:v>
                </c:pt>
                <c:pt idx="94">
                  <c:v>37.730261891097499</c:v>
                </c:pt>
                <c:pt idx="95">
                  <c:v>37.985895664191503</c:v>
                </c:pt>
                <c:pt idx="96">
                  <c:v>38.243261432312103</c:v>
                </c:pt>
                <c:pt idx="97">
                  <c:v>38.502370930241902</c:v>
                </c:pt>
                <c:pt idx="98">
                  <c:v>38.763235972270202</c:v>
                </c:pt>
                <c:pt idx="99">
                  <c:v>39.0258684527318</c:v>
                </c:pt>
                <c:pt idx="100">
                  <c:v>39.290280346548997</c:v>
                </c:pt>
                <c:pt idx="101">
                  <c:v>39.556483709777602</c:v>
                </c:pt>
                <c:pt idx="102">
                  <c:v>39.824490680157197</c:v>
                </c:pt>
                <c:pt idx="103">
                  <c:v>40.094313477663903</c:v>
                </c:pt>
                <c:pt idx="104">
                  <c:v>40.3659644050678</c:v>
                </c:pt>
                <c:pt idx="105">
                  <c:v>40.639455848494002</c:v>
                </c:pt>
                <c:pt idx="106">
                  <c:v>40.914800277987297</c:v>
                </c:pt>
                <c:pt idx="107">
                  <c:v>41.192010248080798</c:v>
                </c:pt>
                <c:pt idx="108">
                  <c:v>41.471098398368099</c:v>
                </c:pt>
                <c:pt idx="109">
                  <c:v>41.752077454080101</c:v>
                </c:pt>
                <c:pt idx="110">
                  <c:v>42.034960226664801</c:v>
                </c:pt>
                <c:pt idx="111">
                  <c:v>42.319759614371499</c:v>
                </c:pt>
                <c:pt idx="112">
                  <c:v>42.6064886028391</c:v>
                </c:pt>
                <c:pt idx="113">
                  <c:v>42.895160265688098</c:v>
                </c:pt>
                <c:pt idx="114">
                  <c:v>43.185787765116501</c:v>
                </c:pt>
                <c:pt idx="115">
                  <c:v>43.478384352500299</c:v>
                </c:pt>
                <c:pt idx="116">
                  <c:v>43.772963368997502</c:v>
                </c:pt>
                <c:pt idx="117">
                  <c:v>44.069538246156299</c:v>
                </c:pt>
                <c:pt idx="118">
                  <c:v>44.368122506527797</c:v>
                </c:pt>
                <c:pt idx="119">
                  <c:v>44.668729764282197</c:v>
                </c:pt>
                <c:pt idx="120">
                  <c:v>44.971373725830098</c:v>
                </c:pt>
                <c:pt idx="121">
                  <c:v>45.2760681904468</c:v>
                </c:pt>
                <c:pt idx="122">
                  <c:v>45.582827050901798</c:v>
                </c:pt>
                <c:pt idx="123">
                  <c:v>45.8916642940926</c:v>
                </c:pt>
                <c:pt idx="124">
                  <c:v>46.202594001681803</c:v>
                </c:pt>
                <c:pt idx="125">
                  <c:v>46.515630350739499</c:v>
                </c:pt>
                <c:pt idx="126">
                  <c:v>46.830787614389699</c:v>
                </c:pt>
                <c:pt idx="127">
                  <c:v>47.148080162461198</c:v>
                </c:pt>
                <c:pt idx="128">
                  <c:v>47.467522462142398</c:v>
                </c:pt>
                <c:pt idx="129">
                  <c:v>47.789129078641601</c:v>
                </c:pt>
                <c:pt idx="130">
                  <c:v>48.112914675850199</c:v>
                </c:pt>
                <c:pt idx="131">
                  <c:v>48.438894017012402</c:v>
                </c:pt>
                <c:pt idx="132">
                  <c:v>48.767081965397502</c:v>
                </c:pt>
                <c:pt idx="133">
                  <c:v>49.097493484977697</c:v>
                </c:pt>
                <c:pt idx="134">
                  <c:v>49.430143641111002</c:v>
                </c:pt>
                <c:pt idx="135">
                  <c:v>49.765047601227302</c:v>
                </c:pt>
                <c:pt idx="136">
                  <c:v>50.102220635520702</c:v>
                </c:pt>
                <c:pt idx="137">
                  <c:v>50.441678117645097</c:v>
                </c:pt>
                <c:pt idx="138">
                  <c:v>50.783435525415697</c:v>
                </c:pt>
                <c:pt idx="139">
                  <c:v>51.127508441514401</c:v>
                </c:pt>
                <c:pt idx="140">
                  <c:v>51.473912554200503</c:v>
                </c:pt>
                <c:pt idx="141">
                  <c:v>51.822663658025803</c:v>
                </c:pt>
                <c:pt idx="142">
                  <c:v>52.173777654555202</c:v>
                </c:pt>
                <c:pt idx="143">
                  <c:v>52.527270553091</c:v>
                </c:pt>
                <c:pt idx="144">
                  <c:v>52.883158471403704</c:v>
                </c:pt>
                <c:pt idx="145">
                  <c:v>53.241457636466301</c:v>
                </c:pt>
                <c:pt idx="146">
                  <c:v>53.602184385194398</c:v>
                </c:pt>
                <c:pt idx="147">
                  <c:v>53.965355165190999</c:v>
                </c:pt>
                <c:pt idx="148">
                  <c:v>54.330986535496699</c:v>
                </c:pt>
                <c:pt idx="149">
                  <c:v>54.699095167344403</c:v>
                </c:pt>
                <c:pt idx="150">
                  <c:v>55.069697844919702</c:v>
                </c:pt>
                <c:pt idx="151">
                  <c:v>55.442811466125796</c:v>
                </c:pt>
                <c:pt idx="152">
                  <c:v>55.818453043354502</c:v>
                </c:pt>
                <c:pt idx="153">
                  <c:v>56.196639704261599</c:v>
                </c:pt>
                <c:pt idx="154">
                  <c:v>56.5773886925477</c:v>
                </c:pt>
                <c:pt idx="155">
                  <c:v>56.960717368744703</c:v>
                </c:pt>
                <c:pt idx="156">
                  <c:v>57.346643211007397</c:v>
                </c:pt>
                <c:pt idx="157">
                  <c:v>57.735183815910098</c:v>
                </c:pt>
                <c:pt idx="158">
                  <c:v>58.126356899249302</c:v>
                </c:pt>
                <c:pt idx="159">
                  <c:v>58.520180296851201</c:v>
                </c:pt>
                <c:pt idx="160">
                  <c:v>58.916671965385198</c:v>
                </c:pt>
                <c:pt idx="161">
                  <c:v>59.315849983182297</c:v>
                </c:pt>
                <c:pt idx="162">
                  <c:v>59.717732551059598</c:v>
                </c:pt>
                <c:pt idx="163">
                  <c:v>60.122337993150303</c:v>
                </c:pt>
                <c:pt idx="164">
                  <c:v>60.529684757738998</c:v>
                </c:pt>
                <c:pt idx="165">
                  <c:v>60.9397914181028</c:v>
                </c:pt>
                <c:pt idx="166">
                  <c:v>61.352676673358502</c:v>
                </c:pt>
                <c:pt idx="167">
                  <c:v>61.768359349314899</c:v>
                </c:pt>
                <c:pt idx="168">
                  <c:v>62.1868583993312</c:v>
                </c:pt>
                <c:pt idx="169">
                  <c:v>62.608192905181397</c:v>
                </c:pt>
                <c:pt idx="170">
                  <c:v>63.032382077923998</c:v>
                </c:pt>
                <c:pt idx="171">
                  <c:v>63.459445258778402</c:v>
                </c:pt>
                <c:pt idx="172">
                  <c:v>63.889401920006399</c:v>
                </c:pt>
                <c:pt idx="173">
                  <c:v>64.322271665800102</c:v>
                </c:pt>
                <c:pt idx="174">
                  <c:v>64.758074233176004</c:v>
                </c:pt>
                <c:pt idx="175">
                  <c:v>65.196829492874699</c:v>
                </c:pt>
                <c:pt idx="176">
                  <c:v>65.638557450267001</c:v>
                </c:pt>
                <c:pt idx="177">
                  <c:v>66.083278246266005</c:v>
                </c:pt>
                <c:pt idx="178">
                  <c:v>66.531012158245503</c:v>
                </c:pt>
                <c:pt idx="179">
                  <c:v>66.9817796009647</c:v>
                </c:pt>
                <c:pt idx="180">
                  <c:v>67.4356011274987</c:v>
                </c:pt>
                <c:pt idx="181">
                  <c:v>67.892497430175794</c:v>
                </c:pt>
                <c:pt idx="182">
                  <c:v>68.352489341521306</c:v>
                </c:pt>
                <c:pt idx="183">
                  <c:v>68.815597835206603</c:v>
                </c:pt>
                <c:pt idx="184">
                  <c:v>69.2818440270064</c:v>
                </c:pt>
                <c:pt idx="185">
                  <c:v>69.751249175760805</c:v>
                </c:pt>
                <c:pt idx="186">
                  <c:v>70.223834684344993</c:v>
                </c:pt>
                <c:pt idx="187">
                  <c:v>70.699622100645001</c:v>
                </c:pt>
                <c:pt idx="188">
                  <c:v>71.178633118540205</c:v>
                </c:pt>
                <c:pt idx="189">
                  <c:v>71.660889578892593</c:v>
                </c:pt>
                <c:pt idx="190">
                  <c:v>72.1464134705421</c:v>
                </c:pt>
                <c:pt idx="191">
                  <c:v>72.6352269313102</c:v>
                </c:pt>
                <c:pt idx="192">
                  <c:v>73.127352249008396</c:v>
                </c:pt>
                <c:pt idx="193">
                  <c:v>73.622811862454597</c:v>
                </c:pt>
                <c:pt idx="194">
                  <c:v>74.121628362496693</c:v>
                </c:pt>
                <c:pt idx="195">
                  <c:v>74.623824493042093</c:v>
                </c:pt>
                <c:pt idx="196">
                  <c:v>75.1294231520952</c:v>
                </c:pt>
                <c:pt idx="197">
                  <c:v>75.638447392800998</c:v>
                </c:pt>
                <c:pt idx="198">
                  <c:v>76.150920424496405</c:v>
                </c:pt>
                <c:pt idx="199">
                  <c:v>76.666865613768707</c:v>
                </c:pt>
                <c:pt idx="200">
                  <c:v>77.186306485520504</c:v>
                </c:pt>
                <c:pt idx="201">
                  <c:v>77.709266724043005</c:v>
                </c:pt>
                <c:pt idx="202">
                  <c:v>78.235770174095194</c:v>
                </c:pt>
                <c:pt idx="203">
                  <c:v>78.765840841991505</c:v>
                </c:pt>
                <c:pt idx="204">
                  <c:v>79.299502896696495</c:v>
                </c:pt>
                <c:pt idx="205">
                  <c:v>79.836780670926402</c:v>
                </c:pt>
                <c:pt idx="206">
                  <c:v>80.377698662258993</c:v>
                </c:pt>
                <c:pt idx="207">
                  <c:v>80.922281534250502</c:v>
                </c:pt>
                <c:pt idx="208">
                  <c:v>81.470554117559999</c:v>
                </c:pt>
                <c:pt idx="209">
                  <c:v>82.022541411081704</c:v>
                </c:pt>
                <c:pt idx="210">
                  <c:v>82.578268583084693</c:v>
                </c:pt>
                <c:pt idx="211">
                  <c:v>83.137760972360795</c:v>
                </c:pt>
                <c:pt idx="212">
                  <c:v>83.701044089379593</c:v>
                </c:pt>
                <c:pt idx="213">
                  <c:v>84.268143617451599</c:v>
                </c:pt>
                <c:pt idx="214">
                  <c:v>84.839085413899497</c:v>
                </c:pt>
                <c:pt idx="215">
                  <c:v>85.4138955112373</c:v>
                </c:pt>
                <c:pt idx="216">
                  <c:v>85.992600118356506</c:v>
                </c:pt>
                <c:pt idx="217">
                  <c:v>86.575225621722197</c:v>
                </c:pt>
                <c:pt idx="218">
                  <c:v>87.161798586575301</c:v>
                </c:pt>
                <c:pt idx="219">
                  <c:v>87.752345758144202</c:v>
                </c:pt>
                <c:pt idx="220">
                  <c:v>88.346894062864493</c:v>
                </c:pt>
                <c:pt idx="221">
                  <c:v>88.945470609606005</c:v>
                </c:pt>
                <c:pt idx="222">
                  <c:v>89.548102690909403</c:v>
                </c:pt>
                <c:pt idx="223">
                  <c:v>90.154817784230502</c:v>
                </c:pt>
                <c:pt idx="224">
                  <c:v>90.765643553192902</c:v>
                </c:pt>
                <c:pt idx="225">
                  <c:v>91.380607848849806</c:v>
                </c:pt>
                <c:pt idx="226">
                  <c:v>91.999738710953196</c:v>
                </c:pt>
                <c:pt idx="227">
                  <c:v>92.623064369233205</c:v>
                </c:pt>
                <c:pt idx="228">
                  <c:v>93.250613244684303</c:v>
                </c:pt>
                <c:pt idx="229">
                  <c:v>93.882413950862102</c:v>
                </c:pt>
                <c:pt idx="230">
                  <c:v>94.518495295187293</c:v>
                </c:pt>
                <c:pt idx="231">
                  <c:v>95.158886280259594</c:v>
                </c:pt>
                <c:pt idx="232">
                  <c:v>95.803616105179898</c:v>
                </c:pt>
                <c:pt idx="233">
                  <c:v>96.452714166881805</c:v>
                </c:pt>
                <c:pt idx="234">
                  <c:v>97.106210061471799</c:v>
                </c:pt>
                <c:pt idx="235">
                  <c:v>97.764133585578804</c:v>
                </c:pt>
                <c:pt idx="236">
                  <c:v>98.426514737712907</c:v>
                </c:pt>
                <c:pt idx="237">
                  <c:v>99.093383719632897</c:v>
                </c:pt>
                <c:pt idx="238">
                  <c:v>99.764770937723696</c:v>
                </c:pt>
                <c:pt idx="239">
                  <c:v>100.44070700438201</c:v>
                </c:pt>
                <c:pt idx="240">
                  <c:v>101.12122273941399</c:v>
                </c:pt>
                <c:pt idx="241">
                  <c:v>101.80634917143701</c:v>
                </c:pt>
                <c:pt idx="242">
                  <c:v>102.49611753929899</c:v>
                </c:pt>
                <c:pt idx="243">
                  <c:v>103.19055929349901</c:v>
                </c:pt>
                <c:pt idx="244">
                  <c:v>103.889706097621</c:v>
                </c:pt>
                <c:pt idx="245">
                  <c:v>104.59358982978399</c:v>
                </c:pt>
                <c:pt idx="246">
                  <c:v>105.30224258408499</c:v>
                </c:pt>
                <c:pt idx="247">
                  <c:v>106.015696672072</c:v>
                </c:pt>
                <c:pt idx="248">
                  <c:v>106.733984624212</c:v>
                </c:pt>
                <c:pt idx="249">
                  <c:v>107.457139191376</c:v>
                </c:pt>
                <c:pt idx="250">
                  <c:v>108.185193346332</c:v>
                </c:pt>
                <c:pt idx="251">
                  <c:v>108.918180285247</c:v>
                </c:pt>
                <c:pt idx="252">
                  <c:v>109.656133429204</c:v>
                </c:pt>
                <c:pt idx="253">
                  <c:v>110.399086425722</c:v>
                </c:pt>
                <c:pt idx="254">
                  <c:v>111.147073150293</c:v>
                </c:pt>
                <c:pt idx="255">
                  <c:v>111.900127707926</c:v>
                </c:pt>
                <c:pt idx="256">
                  <c:v>112.65828443469999</c:v>
                </c:pt>
                <c:pt idx="257">
                  <c:v>113.42157789933199</c:v>
                </c:pt>
                <c:pt idx="258">
                  <c:v>114.190042904753</c:v>
                </c:pt>
                <c:pt idx="259">
                  <c:v>114.963714489694</c:v>
                </c:pt>
                <c:pt idx="260">
                  <c:v>115.742627930282</c:v>
                </c:pt>
                <c:pt idx="261">
                  <c:v>116.526818741654</c:v>
                </c:pt>
                <c:pt idx="262">
                  <c:v>117.316322679568</c:v>
                </c:pt>
                <c:pt idx="263">
                  <c:v>118.11117574204199</c:v>
                </c:pt>
                <c:pt idx="264">
                  <c:v>118.91141417099</c:v>
                </c:pt>
                <c:pt idx="265">
                  <c:v>119.71707445387401</c:v>
                </c:pt>
                <c:pt idx="266">
                  <c:v>120.528193325372</c:v>
                </c:pt>
                <c:pt idx="267">
                  <c:v>121.344807769048</c:v>
                </c:pt>
                <c:pt idx="268">
                  <c:v>122.166955019043</c:v>
                </c:pt>
                <c:pt idx="269">
                  <c:v>122.99467256177</c:v>
                </c:pt>
                <c:pt idx="270">
                  <c:v>123.82799813762099</c:v>
                </c:pt>
                <c:pt idx="271">
                  <c:v>124.66696974269399</c:v>
                </c:pt>
                <c:pt idx="272">
                  <c:v>125.51162563052</c:v>
                </c:pt>
                <c:pt idx="273">
                  <c:v>126.362004313808</c:v>
                </c:pt>
                <c:pt idx="274">
                  <c:v>127.21814456620601</c:v>
                </c:pt>
                <c:pt idx="275">
                  <c:v>128.08008542406</c:v>
                </c:pt>
                <c:pt idx="276">
                  <c:v>128.947866188202</c:v>
                </c:pt>
                <c:pt idx="277">
                  <c:v>129.82152642573899</c:v>
                </c:pt>
                <c:pt idx="278">
                  <c:v>130.70110597185601</c:v>
                </c:pt>
                <c:pt idx="279">
                  <c:v>131.586644931633</c:v>
                </c:pt>
                <c:pt idx="280">
                  <c:v>132.47818368187399</c:v>
                </c:pt>
                <c:pt idx="281">
                  <c:v>133.375762872948</c:v>
                </c:pt>
                <c:pt idx="282">
                  <c:v>134.27942343064399</c:v>
                </c:pt>
                <c:pt idx="283">
                  <c:v>135.189206558032</c:v>
                </c:pt>
                <c:pt idx="284">
                  <c:v>136.10515373734799</c:v>
                </c:pt>
                <c:pt idx="285">
                  <c:v>137.02730673188199</c:v>
                </c:pt>
                <c:pt idx="286">
                  <c:v>137.95570758788099</c:v>
                </c:pt>
                <c:pt idx="287">
                  <c:v>138.89039863647099</c:v>
                </c:pt>
                <c:pt idx="288">
                  <c:v>139.83142249558</c:v>
                </c:pt>
                <c:pt idx="289">
                  <c:v>140.77882207188901</c:v>
                </c:pt>
                <c:pt idx="290">
                  <c:v>141.732640562782</c:v>
                </c:pt>
                <c:pt idx="291">
                  <c:v>142.69292145831901</c:v>
                </c:pt>
                <c:pt idx="292">
                  <c:v>143.65970854321901</c:v>
                </c:pt>
                <c:pt idx="293">
                  <c:v>144.63304589885399</c:v>
                </c:pt>
                <c:pt idx="294">
                  <c:v>145.61297790526001</c:v>
                </c:pt>
                <c:pt idx="295">
                  <c:v>146.599549243165</c:v>
                </c:pt>
                <c:pt idx="296">
                  <c:v>147.59280489601599</c:v>
                </c:pt>
                <c:pt idx="297">
                  <c:v>148.592790152042</c:v>
                </c:pt>
                <c:pt idx="298">
                  <c:v>149.59955060631</c:v>
                </c:pt>
                <c:pt idx="299">
                  <c:v>150.613132162808</c:v>
                </c:pt>
                <c:pt idx="300">
                  <c:v>151.633581036538</c:v>
                </c:pt>
                <c:pt idx="301">
                  <c:v>152.66094375562</c:v>
                </c:pt>
                <c:pt idx="302">
                  <c:v>153.695267163419</c:v>
                </c:pt>
                <c:pt idx="303">
                  <c:v>154.73659842067499</c:v>
                </c:pt>
                <c:pt idx="304">
                  <c:v>155.784985007659</c:v>
                </c:pt>
                <c:pt idx="305">
                  <c:v>156.84047472633199</c:v>
                </c:pt>
                <c:pt idx="306">
                  <c:v>157.90311570252999</c:v>
                </c:pt>
                <c:pt idx="307">
                  <c:v>158.97295638815299</c:v>
                </c:pt>
                <c:pt idx="308">
                  <c:v>160.05004556338099</c:v>
                </c:pt>
                <c:pt idx="309">
                  <c:v>161.134432338891</c:v>
                </c:pt>
                <c:pt idx="310">
                  <c:v>162.22616615810099</c:v>
                </c:pt>
                <c:pt idx="311">
                  <c:v>163.32529679942201</c:v>
                </c:pt>
                <c:pt idx="312">
                  <c:v>164.43187437852899</c:v>
                </c:pt>
                <c:pt idx="313">
                  <c:v>165.545949350646</c:v>
                </c:pt>
                <c:pt idx="314">
                  <c:v>166.66757251284599</c:v>
                </c:pt>
                <c:pt idx="315">
                  <c:v>167.796795006368</c:v>
                </c:pt>
                <c:pt idx="316">
                  <c:v>168.933668318945</c:v>
                </c:pt>
                <c:pt idx="317">
                  <c:v>170.07824428716</c:v>
                </c:pt>
                <c:pt idx="318">
                  <c:v>171.23057509879899</c:v>
                </c:pt>
                <c:pt idx="319">
                  <c:v>172.39071329523901</c:v>
                </c:pt>
                <c:pt idx="320">
                  <c:v>173.55871177384</c:v>
                </c:pt>
                <c:pt idx="321">
                  <c:v>174.73462379035701</c:v>
                </c:pt>
                <c:pt idx="322">
                  <c:v>175.918502961369</c:v>
                </c:pt>
                <c:pt idx="323">
                  <c:v>177.11040326672301</c:v>
                </c:pt>
                <c:pt idx="324">
                  <c:v>178.310379051994</c:v>
                </c:pt>
                <c:pt idx="325">
                  <c:v>179.51848503096801</c:v>
                </c:pt>
                <c:pt idx="326">
                  <c:v>180.73477628813001</c:v>
                </c:pt>
                <c:pt idx="327">
                  <c:v>181.95930828118099</c:v>
                </c:pt>
                <c:pt idx="328">
                  <c:v>183.19213684356299</c:v>
                </c:pt>
                <c:pt idx="329">
                  <c:v>184.43331818700599</c:v>
                </c:pt>
                <c:pt idx="330">
                  <c:v>185.68290890409401</c:v>
                </c:pt>
                <c:pt idx="331">
                  <c:v>186.94096597083799</c:v>
                </c:pt>
                <c:pt idx="332">
                  <c:v>188.20754674928401</c:v>
                </c:pt>
                <c:pt idx="333">
                  <c:v>189.482708990117</c:v>
                </c:pt>
                <c:pt idx="334">
                  <c:v>190.76651083530501</c:v>
                </c:pt>
                <c:pt idx="335">
                  <c:v>192.059010820743</c:v>
                </c:pt>
                <c:pt idx="336">
                  <c:v>193.36026787892399</c:v>
                </c:pt>
                <c:pt idx="337">
                  <c:v>194.670341341626</c:v>
                </c:pt>
                <c:pt idx="338">
                  <c:v>195.98929094261999</c:v>
                </c:pt>
                <c:pt idx="339">
                  <c:v>197.317176820388</c:v>
                </c:pt>
                <c:pt idx="340">
                  <c:v>198.65405952086999</c:v>
                </c:pt>
                <c:pt idx="341">
                  <c:v>200.00000000022101</c:v>
                </c:pt>
                <c:pt idx="342">
                  <c:v>201.35505962759501</c:v>
                </c:pt>
                <c:pt idx="343">
                  <c:v>202.71930018793699</c:v>
                </c:pt>
                <c:pt idx="344">
                  <c:v>204.09278388480601</c:v>
                </c:pt>
                <c:pt idx="345">
                  <c:v>205.475573343207</c:v>
                </c:pt>
                <c:pt idx="346">
                  <c:v>206.86773161245</c:v>
                </c:pt>
                <c:pt idx="347">
                  <c:v>208.26932216902</c:v>
                </c:pt>
                <c:pt idx="348">
                  <c:v>209.680408919477</c:v>
                </c:pt>
                <c:pt idx="349">
                  <c:v>211.101056203365</c:v>
                </c:pt>
                <c:pt idx="350">
                  <c:v>212.53132879614901</c:v>
                </c:pt>
                <c:pt idx="351">
                  <c:v>213.97129191216601</c:v>
                </c:pt>
                <c:pt idx="352">
                  <c:v>215.4210112076</c:v>
                </c:pt>
                <c:pt idx="353">
                  <c:v>216.880552783475</c:v>
                </c:pt>
                <c:pt idx="354">
                  <c:v>218.34998318867</c:v>
                </c:pt>
                <c:pt idx="355">
                  <c:v>219.829369422952</c:v>
                </c:pt>
                <c:pt idx="356">
                  <c:v>221.318778940031</c:v>
                </c:pt>
                <c:pt idx="357">
                  <c:v>222.81827965063499</c:v>
                </c:pt>
                <c:pt idx="358">
                  <c:v>224.32793992561</c:v>
                </c:pt>
                <c:pt idx="359">
                  <c:v>225.84782859903399</c:v>
                </c:pt>
                <c:pt idx="360">
                  <c:v>227.37801497135499</c:v>
                </c:pt>
                <c:pt idx="361">
                  <c:v>228.91856881255299</c:v>
                </c:pt>
                <c:pt idx="362">
                  <c:v>230.469560365322</c:v>
                </c:pt>
                <c:pt idx="363">
                  <c:v>232.031060348268</c:v>
                </c:pt>
                <c:pt idx="364">
                  <c:v>233.60313995913901</c:v>
                </c:pt>
                <c:pt idx="365">
                  <c:v>235.18587087806901</c:v>
                </c:pt>
                <c:pt idx="366">
                  <c:v>236.77932527084499</c:v>
                </c:pt>
                <c:pt idx="367">
                  <c:v>238.383575792199</c:v>
                </c:pt>
                <c:pt idx="368">
                  <c:v>239.99869558912201</c:v>
                </c:pt>
                <c:pt idx="369">
                  <c:v>241.62475830419601</c:v>
                </c:pt>
                <c:pt idx="370">
                  <c:v>243.26183807895401</c:v>
                </c:pt>
                <c:pt idx="371">
                  <c:v>244.910009557259</c:v>
                </c:pt>
                <c:pt idx="372">
                  <c:v>246.56934788871101</c:v>
                </c:pt>
                <c:pt idx="373">
                  <c:v>248.23992873206799</c:v>
                </c:pt>
                <c:pt idx="374">
                  <c:v>249.921828258701</c:v>
                </c:pt>
                <c:pt idx="375">
                  <c:v>251.61512315606299</c:v>
                </c:pt>
                <c:pt idx="376">
                  <c:v>253.319890631188</c:v>
                </c:pt>
                <c:pt idx="377">
                  <c:v>255.03620841421099</c:v>
                </c:pt>
                <c:pt idx="378">
                  <c:v>256.76415476191102</c:v>
                </c:pt>
                <c:pt idx="379">
                  <c:v>258.50380846128201</c:v>
                </c:pt>
                <c:pt idx="380">
                  <c:v>260.25524883312102</c:v>
                </c:pt>
                <c:pt idx="381">
                  <c:v>262.01855573564802</c:v>
                </c:pt>
                <c:pt idx="382">
                  <c:v>263.79380956814703</c:v>
                </c:pt>
                <c:pt idx="383">
                  <c:v>265.58109127462899</c:v>
                </c:pt>
                <c:pt idx="384">
                  <c:v>267.38048234752699</c:v>
                </c:pt>
                <c:pt idx="385">
                  <c:v>269.19206483140903</c:v>
                </c:pt>
                <c:pt idx="386">
                  <c:v>271.01592132671902</c:v>
                </c:pt>
                <c:pt idx="387">
                  <c:v>272.85213499354302</c:v>
                </c:pt>
                <c:pt idx="388">
                  <c:v>274.70078955540401</c:v>
                </c:pt>
                <c:pt idx="389">
                  <c:v>276.56196930307198</c:v>
                </c:pt>
                <c:pt idx="390">
                  <c:v>278.43575909841798</c:v>
                </c:pt>
                <c:pt idx="391">
                  <c:v>280.32224437827199</c:v>
                </c:pt>
                <c:pt idx="392">
                  <c:v>282.22151115832901</c:v>
                </c:pt>
                <c:pt idx="393">
                  <c:v>284.13364603706202</c:v>
                </c:pt>
                <c:pt idx="394">
                  <c:v>286.05873619967599</c:v>
                </c:pt>
                <c:pt idx="395">
                  <c:v>287.996869422082</c:v>
                </c:pt>
                <c:pt idx="396">
                  <c:v>289.94813407489897</c:v>
                </c:pt>
                <c:pt idx="397">
                  <c:v>291.91261912748303</c:v>
                </c:pt>
                <c:pt idx="398">
                  <c:v>293.89041415198301</c:v>
                </c:pt>
                <c:pt idx="399">
                  <c:v>295.88160932742801</c:v>
                </c:pt>
                <c:pt idx="400">
                  <c:v>297.88629544383502</c:v>
                </c:pt>
                <c:pt idx="401">
                  <c:v>299.904563906352</c:v>
                </c:pt>
                <c:pt idx="402">
                  <c:v>301.93650673942301</c:v>
                </c:pt>
                <c:pt idx="403">
                  <c:v>303.98221659098402</c:v>
                </c:pt>
                <c:pt idx="404">
                  <c:v>306.04178673669202</c:v>
                </c:pt>
                <c:pt idx="405">
                  <c:v>308.11531108417</c:v>
                </c:pt>
                <c:pt idx="406">
                  <c:v>310.20288417729699</c:v>
                </c:pt>
                <c:pt idx="407">
                  <c:v>312.30460120051202</c:v>
                </c:pt>
                <c:pt idx="408">
                  <c:v>314.42055798315897</c:v>
                </c:pt>
                <c:pt idx="409">
                  <c:v>316.55085100385202</c:v>
                </c:pt>
                <c:pt idx="410">
                  <c:v>318.69557739487999</c:v>
                </c:pt>
                <c:pt idx="411">
                  <c:v>320.85483494662901</c:v>
                </c:pt>
                <c:pt idx="412">
                  <c:v>323.02872211204601</c:v>
                </c:pt>
                <c:pt idx="413">
                  <c:v>325.21733801112401</c:v>
                </c:pt>
                <c:pt idx="414">
                  <c:v>327.420782435425</c:v>
                </c:pt>
                <c:pt idx="415">
                  <c:v>329.63915585262902</c:v>
                </c:pt>
                <c:pt idx="416">
                  <c:v>331.87255941111403</c:v>
                </c:pt>
                <c:pt idx="417">
                  <c:v>334.12109494456701</c:v>
                </c:pt>
                <c:pt idx="418">
                  <c:v>336.38486497663001</c:v>
                </c:pt>
                <c:pt idx="419">
                  <c:v>338.66397272557401</c:v>
                </c:pt>
                <c:pt idx="420">
                  <c:v>340.95852210900398</c:v>
                </c:pt>
                <c:pt idx="421">
                  <c:v>343.26861774859498</c:v>
                </c:pt>
                <c:pt idx="422">
                  <c:v>345.59436497487002</c:v>
                </c:pt>
                <c:pt idx="423">
                  <c:v>347.93586983199401</c:v>
                </c:pt>
                <c:pt idx="424">
                  <c:v>350.29323908261301</c:v>
                </c:pt>
                <c:pt idx="425">
                  <c:v>352.666580212724</c:v>
                </c:pt>
                <c:pt idx="426">
                  <c:v>355.05600143657199</c:v>
                </c:pt>
                <c:pt idx="427">
                  <c:v>357.46161170158598</c:v>
                </c:pt>
                <c:pt idx="428">
                  <c:v>359.88352069334701</c:v>
                </c:pt>
                <c:pt idx="429">
                  <c:v>362.32183884058702</c:v>
                </c:pt>
                <c:pt idx="430">
                  <c:v>364.77667732022798</c:v>
                </c:pt>
                <c:pt idx="431">
                  <c:v>367.24814806244598</c:v>
                </c:pt>
                <c:pt idx="432">
                  <c:v>369.73636375577797</c:v>
                </c:pt>
                <c:pt idx="433">
                  <c:v>372.24143785226198</c:v>
                </c:pt>
                <c:pt idx="434">
                  <c:v>374.76348457260502</c:v>
                </c:pt>
                <c:pt idx="435">
                  <c:v>377.30261891139298</c:v>
                </c:pt>
                <c:pt idx="436">
                  <c:v>379.85895664233601</c:v>
                </c:pt>
                <c:pt idx="437">
                  <c:v>382.43261432354399</c:v>
                </c:pt>
                <c:pt idx="438">
                  <c:v>385.02370930284502</c:v>
                </c:pt>
                <c:pt idx="439">
                  <c:v>387.632359723131</c:v>
                </c:pt>
                <c:pt idx="440">
                  <c:v>390.25868452775001</c:v>
                </c:pt>
                <c:pt idx="441">
                  <c:v>392.90280346592402</c:v>
                </c:pt>
                <c:pt idx="442">
                  <c:v>395.56483709821401</c:v>
                </c:pt>
                <c:pt idx="443">
                  <c:v>398.24490680201302</c:v>
                </c:pt>
                <c:pt idx="444">
                  <c:v>400.943134777083</c:v>
                </c:pt>
                <c:pt idx="445">
                  <c:v>403.65964405112499</c:v>
                </c:pt>
                <c:pt idx="446">
                  <c:v>406.39455848539001</c:v>
                </c:pt>
                <c:pt idx="447">
                  <c:v>409.14800278032601</c:v>
                </c:pt>
                <c:pt idx="448">
                  <c:v>411.920102481264</c:v>
                </c:pt>
                <c:pt idx="449">
                  <c:v>414.71098398414</c:v>
                </c:pt>
                <c:pt idx="450">
                  <c:v>417.52077454126299</c:v>
                </c:pt>
                <c:pt idx="451">
                  <c:v>420.34960226711303</c:v>
                </c:pt>
                <c:pt idx="452">
                  <c:v>423.19759614418302</c:v>
                </c:pt>
                <c:pt idx="453">
                  <c:v>426.06488602886299</c:v>
                </c:pt>
                <c:pt idx="454">
                  <c:v>428.95160265735598</c:v>
                </c:pt>
                <c:pt idx="455">
                  <c:v>431.85787765164298</c:v>
                </c:pt>
                <c:pt idx="456">
                  <c:v>434.783843525485</c:v>
                </c:pt>
                <c:pt idx="457">
                  <c:v>437.72963369045999</c:v>
                </c:pt>
                <c:pt idx="458">
                  <c:v>440.69538246205099</c:v>
                </c:pt>
                <c:pt idx="459">
                  <c:v>443.68122506576901</c:v>
                </c:pt>
                <c:pt idx="460">
                  <c:v>446.68729764331698</c:v>
                </c:pt>
                <c:pt idx="461">
                  <c:v>449.71373725879897</c:v>
                </c:pt>
                <c:pt idx="462">
                  <c:v>452.76068190496898</c:v>
                </c:pt>
                <c:pt idx="463">
                  <c:v>455.82827050952301</c:v>
                </c:pt>
                <c:pt idx="464">
                  <c:v>458.91664294143402</c:v>
                </c:pt>
                <c:pt idx="465">
                  <c:v>462.02594001732899</c:v>
                </c:pt>
                <c:pt idx="466">
                  <c:v>465.15630350791002</c:v>
                </c:pt>
                <c:pt idx="467">
                  <c:v>468.30787614441601</c:v>
                </c:pt>
                <c:pt idx="468">
                  <c:v>471.48080162513401</c:v>
                </c:pt>
                <c:pt idx="469">
                  <c:v>474.67522462195001</c:v>
                </c:pt>
                <c:pt idx="470">
                  <c:v>477.89129078694498</c:v>
                </c:pt>
                <c:pt idx="471">
                  <c:v>481.129146759035</c:v>
                </c:pt>
                <c:pt idx="472">
                  <c:v>484.38894017066099</c:v>
                </c:pt>
                <c:pt idx="473">
                  <c:v>487.67081965451501</c:v>
                </c:pt>
                <c:pt idx="474">
                  <c:v>490.97493485032101</c:v>
                </c:pt>
                <c:pt idx="475">
                  <c:v>494.30143641165699</c:v>
                </c:pt>
                <c:pt idx="476">
                  <c:v>497.65047601282402</c:v>
                </c:pt>
                <c:pt idx="477">
                  <c:v>501.02220635576202</c:v>
                </c:pt>
                <c:pt idx="478">
                  <c:v>504.416781177009</c:v>
                </c:pt>
                <c:pt idx="479">
                  <c:v>507.83435525471901</c:v>
                </c:pt>
                <c:pt idx="480">
                  <c:v>511.27508441571001</c:v>
                </c:pt>
                <c:pt idx="481">
                  <c:v>514.73912554257402</c:v>
                </c:pt>
                <c:pt idx="482">
                  <c:v>518.22663658083195</c:v>
                </c:pt>
                <c:pt idx="483">
                  <c:v>521.737776546129</c:v>
                </c:pt>
                <c:pt idx="484">
                  <c:v>525.27270553149197</c:v>
                </c:pt>
                <c:pt idx="485">
                  <c:v>528.83158471462298</c:v>
                </c:pt>
                <c:pt idx="486">
                  <c:v>532.41457636525297</c:v>
                </c:pt>
                <c:pt idx="487">
                  <c:v>536.02184385253702</c:v>
                </c:pt>
                <c:pt idx="488">
                  <c:v>539.65355165250799</c:v>
                </c:pt>
                <c:pt idx="489">
                  <c:v>543.30986535556895</c:v>
                </c:pt>
                <c:pt idx="490">
                  <c:v>546.99095167405005</c:v>
                </c:pt>
                <c:pt idx="491">
                  <c:v>550.69697844980601</c:v>
                </c:pt>
                <c:pt idx="492">
                  <c:v>554.42811466187197</c:v>
                </c:pt>
                <c:pt idx="493">
                  <c:v>558.18453043416298</c:v>
                </c:pt>
                <c:pt idx="494">
                  <c:v>561.96639704323798</c:v>
                </c:pt>
                <c:pt idx="495">
                  <c:v>565.77388692610305</c:v>
                </c:pt>
                <c:pt idx="496">
                  <c:v>569.60717368807798</c:v>
                </c:pt>
                <c:pt idx="497">
                  <c:v>573.46643211070898</c:v>
                </c:pt>
                <c:pt idx="498">
                  <c:v>577.35183815974005</c:v>
                </c:pt>
                <c:pt idx="499">
                  <c:v>581.263568993136</c:v>
                </c:pt>
                <c:pt idx="500">
                  <c:v>585.20180296915998</c:v>
                </c:pt>
                <c:pt idx="501">
                  <c:v>589.16671965450405</c:v>
                </c:pt>
                <c:pt idx="502">
                  <c:v>593.15849983247904</c:v>
                </c:pt>
                <c:pt idx="503">
                  <c:v>597.17732551125698</c:v>
                </c:pt>
                <c:pt idx="504">
                  <c:v>601.223379932169</c:v>
                </c:pt>
                <c:pt idx="505">
                  <c:v>605.29684757806001</c:v>
                </c:pt>
                <c:pt idx="506">
                  <c:v>609.39791418170296</c:v>
                </c:pt>
                <c:pt idx="507">
                  <c:v>613.52676673426402</c:v>
                </c:pt>
                <c:pt idx="508">
                  <c:v>617.68359349383297</c:v>
                </c:pt>
                <c:pt idx="509">
                  <c:v>621.86858399400103</c:v>
                </c:pt>
                <c:pt idx="510">
                  <c:v>626.08192905250701</c:v>
                </c:pt>
                <c:pt idx="511">
                  <c:v>630.32382077993805</c:v>
                </c:pt>
                <c:pt idx="512">
                  <c:v>634.594452588487</c:v>
                </c:pt>
                <c:pt idx="513">
                  <c:v>638.89401920077103</c:v>
                </c:pt>
                <c:pt idx="514">
                  <c:v>643.22271665871403</c:v>
                </c:pt>
                <c:pt idx="515">
                  <c:v>647.58074233247703</c:v>
                </c:pt>
                <c:pt idx="516">
                  <c:v>651.96829492946904</c:v>
                </c:pt>
                <c:pt idx="517">
                  <c:v>656.38557450339601</c:v>
                </c:pt>
                <c:pt idx="518">
                  <c:v>660.83278246339103</c:v>
                </c:pt>
                <c:pt idx="519">
                  <c:v>665.31012158319095</c:v>
                </c:pt>
                <c:pt idx="520">
                  <c:v>669.81779601038795</c:v>
                </c:pt>
                <c:pt idx="521">
                  <c:v>674.35601127573295</c:v>
                </c:pt>
                <c:pt idx="522">
                  <c:v>678.92497430251001</c:v>
                </c:pt>
                <c:pt idx="523">
                  <c:v>683.52489341596902</c:v>
                </c:pt>
                <c:pt idx="524">
                  <c:v>688.15597835282801</c:v>
                </c:pt>
                <c:pt idx="525">
                  <c:v>692.81844027083105</c:v>
                </c:pt>
                <c:pt idx="526">
                  <c:v>697.51249175838097</c:v>
                </c:pt>
                <c:pt idx="527">
                  <c:v>702.23834684422798</c:v>
                </c:pt>
                <c:pt idx="528">
                  <c:v>706.99622100723298</c:v>
                </c:pt>
                <c:pt idx="529">
                  <c:v>711.78633118618995</c:v>
                </c:pt>
                <c:pt idx="530">
                  <c:v>716.60889578971899</c:v>
                </c:pt>
                <c:pt idx="531">
                  <c:v>721.46413470621997</c:v>
                </c:pt>
                <c:pt idx="532">
                  <c:v>726.35226931390696</c:v>
                </c:pt>
                <c:pt idx="533">
                  <c:v>731.27352249089301</c:v>
                </c:pt>
                <c:pt idx="534">
                  <c:v>736.22811862536105</c:v>
                </c:pt>
                <c:pt idx="535">
                  <c:v>741.21628362578701</c:v>
                </c:pt>
                <c:pt idx="536">
                  <c:v>746.23824493124698</c:v>
                </c:pt>
                <c:pt idx="537">
                  <c:v>751.29423152178401</c:v>
                </c:pt>
                <c:pt idx="538">
                  <c:v>756.384473928847</c:v>
                </c:pt>
                <c:pt idx="539">
                  <c:v>761.50920424580704</c:v>
                </c:pt>
                <c:pt idx="540">
                  <c:v>766.66865613853497</c:v>
                </c:pt>
                <c:pt idx="541">
                  <c:v>771.86306485605996</c:v>
                </c:pt>
                <c:pt idx="542">
                  <c:v>777.09266724128997</c:v>
                </c:pt>
                <c:pt idx="543">
                  <c:v>782.357701741818</c:v>
                </c:pt>
                <c:pt idx="544">
                  <c:v>787.65840842078705</c:v>
                </c:pt>
                <c:pt idx="545">
                  <c:v>792.99502896784304</c:v>
                </c:pt>
                <c:pt idx="546">
                  <c:v>798.36780671014799</c:v>
                </c:pt>
                <c:pt idx="547">
                  <c:v>803.77698662347996</c:v>
                </c:pt>
                <c:pt idx="548">
                  <c:v>809.22281534340095</c:v>
                </c:pt>
                <c:pt idx="549">
                  <c:v>814.70554117650204</c:v>
                </c:pt>
                <c:pt idx="550">
                  <c:v>820.22541411172494</c:v>
                </c:pt>
                <c:pt idx="551">
                  <c:v>825.782685831761</c:v>
                </c:pt>
                <c:pt idx="552">
                  <c:v>831.37760972452804</c:v>
                </c:pt>
                <c:pt idx="553">
                  <c:v>837.01044089472202</c:v>
                </c:pt>
                <c:pt idx="554">
                  <c:v>842.68143617544899</c:v>
                </c:pt>
                <c:pt idx="555">
                  <c:v>848.39085413993496</c:v>
                </c:pt>
                <c:pt idx="556">
                  <c:v>854.13895511331805</c:v>
                </c:pt>
                <c:pt idx="557">
                  <c:v>859.92600118451696</c:v>
                </c:pt>
                <c:pt idx="558">
                  <c:v>865.75225621818004</c:v>
                </c:pt>
                <c:pt idx="559">
                  <c:v>871.61798586671705</c:v>
                </c:pt>
                <c:pt idx="560">
                  <c:v>877.52345758241404</c:v>
                </c:pt>
                <c:pt idx="561">
                  <c:v>883.46894062962303</c:v>
                </c:pt>
                <c:pt idx="562">
                  <c:v>889.454706097045</c:v>
                </c:pt>
                <c:pt idx="563">
                  <c:v>895.48102691008501</c:v>
                </c:pt>
                <c:pt idx="564">
                  <c:v>901.54817784330305</c:v>
                </c:pt>
                <c:pt idx="565">
                  <c:v>907.65643553293398</c:v>
                </c:pt>
                <c:pt idx="566">
                  <c:v>913.80607848950899</c:v>
                </c:pt>
                <c:pt idx="567">
                  <c:v>919.99738711055102</c:v>
                </c:pt>
                <c:pt idx="568">
                  <c:v>926.23064369335702</c:v>
                </c:pt>
                <c:pt idx="569">
                  <c:v>932.50613244787496</c:v>
                </c:pt>
                <c:pt idx="570">
                  <c:v>938.82413950965997</c:v>
                </c:pt>
                <c:pt idx="571">
                  <c:v>945.18495295291905</c:v>
                </c:pt>
                <c:pt idx="572">
                  <c:v>951.58886280364902</c:v>
                </c:pt>
                <c:pt idx="573">
                  <c:v>958.03616105286005</c:v>
                </c:pt>
                <c:pt idx="574">
                  <c:v>964.52714166988596</c:v>
                </c:pt>
                <c:pt idx="575">
                  <c:v>971.06210061579202</c:v>
                </c:pt>
                <c:pt idx="576">
                  <c:v>977.64133585687</c:v>
                </c:pt>
                <c:pt idx="577">
                  <c:v>984.26514737821799</c:v>
                </c:pt>
                <c:pt idx="578">
                  <c:v>990.93383719742599</c:v>
                </c:pt>
                <c:pt idx="579">
                  <c:v>997.64770937834203</c:v>
                </c:pt>
                <c:pt idx="580">
                  <c:v>1004.40707004494</c:v>
                </c:pt>
                <c:pt idx="581">
                  <c:v>1011.21222739526</c:v>
                </c:pt>
                <c:pt idx="582">
                  <c:v>1018.0634917155</c:v>
                </c:pt>
                <c:pt idx="583">
                  <c:v>1024.9611753941299</c:v>
                </c:pt>
                <c:pt idx="584">
                  <c:v>1031.90559293613</c:v>
                </c:pt>
                <c:pt idx="585">
                  <c:v>1038.8970609773601</c:v>
                </c:pt>
                <c:pt idx="586">
                  <c:v>1045.93589829899</c:v>
                </c:pt>
                <c:pt idx="587">
                  <c:v>1053.0224258420101</c:v>
                </c:pt>
                <c:pt idx="588">
                  <c:v>1060.1569667218901</c:v>
                </c:pt>
                <c:pt idx="589">
                  <c:v>1067.3398462432999</c:v>
                </c:pt>
                <c:pt idx="590">
                  <c:v>1074.57139191495</c:v>
                </c:pt>
                <c:pt idx="591">
                  <c:v>1081.85193346452</c:v>
                </c:pt>
                <c:pt idx="592">
                  <c:v>1089.18180285368</c:v>
                </c:pt>
                <c:pt idx="593">
                  <c:v>1096.56133429325</c:v>
                </c:pt>
                <c:pt idx="594">
                  <c:v>1103.9908642584401</c:v>
                </c:pt>
                <c:pt idx="595">
                  <c:v>1111.4707315041601</c:v>
                </c:pt>
                <c:pt idx="596">
                  <c:v>1119.0012770804999</c:v>
                </c:pt>
                <c:pt idx="597">
                  <c:v>1126.5828443482501</c:v>
                </c:pt>
                <c:pt idx="598">
                  <c:v>1134.21577899458</c:v>
                </c:pt>
                <c:pt idx="599">
                  <c:v>1141.9004290488001</c:v>
                </c:pt>
                <c:pt idx="600">
                  <c:v>1149.63714489821</c:v>
                </c:pt>
                <c:pt idx="601">
                  <c:v>1157.4262793041</c:v>
                </c:pt>
                <c:pt idx="602">
                  <c:v>1165.2681874178299</c:v>
                </c:pt>
                <c:pt idx="603">
                  <c:v>1173.1632267969801</c:v>
                </c:pt>
                <c:pt idx="604">
                  <c:v>1181.1117574217301</c:v>
                </c:pt>
                <c:pt idx="605">
                  <c:v>1189.1141417112101</c:v>
                </c:pt>
                <c:pt idx="606">
                  <c:v>1197.17074454006</c:v>
                </c:pt>
                <c:pt idx="607">
                  <c:v>1205.28193325505</c:v>
                </c:pt>
                <c:pt idx="608">
                  <c:v>1213.4480776918199</c:v>
                </c:pt>
                <c:pt idx="609">
                  <c:v>1221.66955019179</c:v>
                </c:pt>
                <c:pt idx="610">
                  <c:v>1229.9467256190601</c:v>
                </c:pt>
                <c:pt idx="611">
                  <c:v>1238.27998137758</c:v>
                </c:pt>
                <c:pt idx="612">
                  <c:v>1246.66969742832</c:v>
                </c:pt>
                <c:pt idx="613">
                  <c:v>1255.11625630659</c:v>
                </c:pt>
                <c:pt idx="614">
                  <c:v>1263.62004313948</c:v>
                </c:pt>
                <c:pt idx="615">
                  <c:v>1272.18144566347</c:v>
                </c:pt>
                <c:pt idx="616">
                  <c:v>1280.80085424202</c:v>
                </c:pt>
                <c:pt idx="617">
                  <c:v>1289.4786618834501</c:v>
                </c:pt>
                <c:pt idx="618">
                  <c:v>1298.2152642588301</c:v>
                </c:pt>
                <c:pt idx="619">
                  <c:v>1307.0110597200101</c:v>
                </c:pt>
                <c:pt idx="620">
                  <c:v>1315.8664493177801</c:v>
                </c:pt>
                <c:pt idx="621">
                  <c:v>1324.7818368201999</c:v>
                </c:pt>
                <c:pt idx="622">
                  <c:v>1333.7576287309601</c:v>
                </c:pt>
                <c:pt idx="623">
                  <c:v>1342.7942343079201</c:v>
                </c:pt>
                <c:pt idx="624">
                  <c:v>1351.8920655818099</c:v>
                </c:pt>
                <c:pt idx="625">
                  <c:v>1361.0515373749899</c:v>
                </c:pt>
                <c:pt idx="626">
                  <c:v>1370.27306732033</c:v>
                </c:pt>
                <c:pt idx="627">
                  <c:v>1379.5570758803401</c:v>
                </c:pt>
                <c:pt idx="628">
                  <c:v>1388.9039863662399</c:v>
                </c:pt>
                <c:pt idx="629">
                  <c:v>1398.31422495735</c:v>
                </c:pt>
                <c:pt idx="630">
                  <c:v>1407.78822072045</c:v>
                </c:pt>
                <c:pt idx="631">
                  <c:v>1417.3264056293899</c:v>
                </c:pt>
                <c:pt idx="632">
                  <c:v>1426.9292145847701</c:v>
                </c:pt>
                <c:pt idx="633">
                  <c:v>1436.59708543378</c:v>
                </c:pt>
                <c:pt idx="634">
                  <c:v>1446.33045899014</c:v>
                </c:pt>
                <c:pt idx="635">
                  <c:v>1456.1297790542201</c:v>
                </c:pt>
                <c:pt idx="636">
                  <c:v>1465.9954924332701</c:v>
                </c:pt>
                <c:pt idx="637">
                  <c:v>1475.9280489618</c:v>
                </c:pt>
                <c:pt idx="638">
                  <c:v>1485.92790152207</c:v>
                </c:pt>
                <c:pt idx="639">
                  <c:v>1495.9955060647601</c:v>
                </c:pt>
                <c:pt idx="640">
                  <c:v>1506.1313216297499</c:v>
                </c:pt>
                <c:pt idx="641">
                  <c:v>1516.33581036705</c:v>
                </c:pt>
                <c:pt idx="642">
                  <c:v>1526.60943755789</c:v>
                </c:pt>
                <c:pt idx="643">
                  <c:v>1536.9526716358901</c:v>
                </c:pt>
                <c:pt idx="644">
                  <c:v>1547.3659842084601</c:v>
                </c:pt>
                <c:pt idx="645">
                  <c:v>1557.8498500783101</c:v>
                </c:pt>
                <c:pt idx="646">
                  <c:v>1568.40474726506</c:v>
                </c:pt>
                <c:pt idx="647">
                  <c:v>1579.0311570270401</c:v>
                </c:pt>
                <c:pt idx="648">
                  <c:v>1589.72956388329</c:v>
                </c:pt>
                <c:pt idx="649">
                  <c:v>1600.50045563558</c:v>
                </c:pt>
                <c:pt idx="650">
                  <c:v>1611.3443233906901</c:v>
                </c:pt>
                <c:pt idx="651">
                  <c:v>1622.2616615827999</c:v>
                </c:pt>
                <c:pt idx="652">
                  <c:v>1633.2529679960201</c:v>
                </c:pt>
                <c:pt idx="653">
                  <c:v>1644.31874378711</c:v>
                </c:pt>
                <c:pt idx="654">
                  <c:v>1655.4594935082901</c:v>
                </c:pt>
                <c:pt idx="655">
                  <c:v>1666.67572513031</c:v>
                </c:pt>
                <c:pt idx="656">
                  <c:v>1677.96795006553</c:v>
                </c:pt>
                <c:pt idx="657">
                  <c:v>1689.3366831913199</c:v>
                </c:pt>
                <c:pt idx="658">
                  <c:v>1700.78244287348</c:v>
                </c:pt>
                <c:pt idx="659">
                  <c:v>1712.3057509898799</c:v>
                </c:pt>
                <c:pt idx="660">
                  <c:v>1723.9071329543001</c:v>
                </c:pt>
                <c:pt idx="661">
                  <c:v>1735.5871177403301</c:v>
                </c:pt>
                <c:pt idx="662">
                  <c:v>1747.34623790551</c:v>
                </c:pt>
                <c:pt idx="663">
                  <c:v>1759.1850296156399</c:v>
                </c:pt>
                <c:pt idx="664">
                  <c:v>1771.10403266919</c:v>
                </c:pt>
                <c:pt idx="665">
                  <c:v>1783.10379052192</c:v>
                </c:pt>
                <c:pt idx="666">
                  <c:v>1795.1848503116701</c:v>
                </c:pt>
                <c:pt idx="667">
                  <c:v>1807.3477628833</c:v>
                </c:pt>
                <c:pt idx="668">
                  <c:v>1819.59308281382</c:v>
                </c:pt>
                <c:pt idx="669">
                  <c:v>1831.92136843766</c:v>
                </c:pt>
                <c:pt idx="670">
                  <c:v>1844.3331818721099</c:v>
                </c:pt>
                <c:pt idx="671">
                  <c:v>1856.8290890429901</c:v>
                </c:pt>
                <c:pt idx="672">
                  <c:v>1869.4096597104499</c:v>
                </c:pt>
                <c:pt idx="673">
                  <c:v>1882.0754674949201</c:v>
                </c:pt>
                <c:pt idx="674">
                  <c:v>1894.82708990327</c:v>
                </c:pt>
                <c:pt idx="675">
                  <c:v>1907.6651083551601</c:v>
                </c:pt>
                <c:pt idx="676">
                  <c:v>1920.59010820955</c:v>
                </c:pt>
                <c:pt idx="677">
                  <c:v>1933.60267879138</c:v>
                </c:pt>
                <c:pt idx="678">
                  <c:v>1946.70341341842</c:v>
                </c:pt>
                <c:pt idx="679">
                  <c:v>1959.8929094283701</c:v>
                </c:pt>
                <c:pt idx="680">
                  <c:v>1973.1717682060701</c:v>
                </c:pt>
                <c:pt idx="681">
                  <c:v>1986.5405952108999</c:v>
                </c:pt>
                <c:pt idx="682">
                  <c:v>2000.0000000044299</c:v>
                </c:pt>
                <c:pt idx="683">
                  <c:v>2013.5505962781799</c:v>
                </c:pt>
                <c:pt idx="684">
                  <c:v>2027.1930018816199</c:v>
                </c:pt>
                <c:pt idx="685">
                  <c:v>2040.9278388503201</c:v>
                </c:pt>
                <c:pt idx="686">
                  <c:v>2054.7557334343501</c:v>
                </c:pt>
                <c:pt idx="687">
                  <c:v>2068.6773161267902</c:v>
                </c:pt>
                <c:pt idx="688">
                  <c:v>2082.6932216925102</c:v>
                </c:pt>
                <c:pt idx="689">
                  <c:v>2096.80408919709</c:v>
                </c:pt>
                <c:pt idx="690">
                  <c:v>2111.01056203599</c:v>
                </c:pt>
                <c:pt idx="691">
                  <c:v>2125.3132879638401</c:v>
                </c:pt>
                <c:pt idx="692">
                  <c:v>2139.7129191240301</c:v>
                </c:pt>
                <c:pt idx="693">
                  <c:v>2154.21011207839</c:v>
                </c:pt>
                <c:pt idx="694">
                  <c:v>2168.8055278371498</c:v>
                </c:pt>
                <c:pt idx="695">
                  <c:v>2183.4998318891198</c:v>
                </c:pt>
                <c:pt idx="696">
                  <c:v>2198.2936942319502</c:v>
                </c:pt>
                <c:pt idx="697">
                  <c:v>2213.1877894027598</c:v>
                </c:pt>
                <c:pt idx="698">
                  <c:v>2228.18279650882</c:v>
                </c:pt>
                <c:pt idx="699">
                  <c:v>2243.2793992585898</c:v>
                </c:pt>
                <c:pt idx="700">
                  <c:v>2258.47828599284</c:v>
                </c:pt>
                <c:pt idx="701">
                  <c:v>2273.7801497160699</c:v>
                </c:pt>
                <c:pt idx="702">
                  <c:v>2289.1856881280701</c:v>
                </c:pt>
                <c:pt idx="703">
                  <c:v>2304.6956036557699</c:v>
                </c:pt>
                <c:pt idx="704">
                  <c:v>2320.3106034852499</c:v>
                </c:pt>
                <c:pt idx="705">
                  <c:v>2336.03139959398</c:v>
                </c:pt>
                <c:pt idx="706">
                  <c:v>2351.8587087832898</c:v>
                </c:pt>
                <c:pt idx="707">
                  <c:v>2367.7932527110702</c:v>
                </c:pt>
                <c:pt idx="708">
                  <c:v>2383.8357579246299</c:v>
                </c:pt>
                <c:pt idx="709">
                  <c:v>2399.9869558938799</c:v>
                </c:pt>
                <c:pt idx="710">
                  <c:v>2416.2475830446401</c:v>
                </c:pt>
                <c:pt idx="711">
                  <c:v>2432.6183807922298</c:v>
                </c:pt>
                <c:pt idx="712">
                  <c:v>2449.1000955753002</c:v>
                </c:pt>
                <c:pt idx="713">
                  <c:v>2465.6934788898402</c:v>
                </c:pt>
                <c:pt idx="714">
                  <c:v>2482.3992873234301</c:v>
                </c:pt>
                <c:pt idx="715">
                  <c:v>2499.2182825897798</c:v>
                </c:pt>
                <c:pt idx="716">
                  <c:v>2516.15123156341</c:v>
                </c:pt>
                <c:pt idx="717">
                  <c:v>2533.1989063146798</c:v>
                </c:pt>
                <c:pt idx="718">
                  <c:v>2550.3620841449301</c:v>
                </c:pt>
                <c:pt idx="719">
                  <c:v>2567.6415476219599</c:v>
                </c:pt>
                <c:pt idx="720">
                  <c:v>2585.03808461568</c:v>
                </c:pt>
                <c:pt idx="721">
                  <c:v>2602.55248833409</c:v>
                </c:pt>
                <c:pt idx="722">
                  <c:v>2620.1855573593798</c:v>
                </c:pt>
                <c:pt idx="723">
                  <c:v>2637.9380956843902</c:v>
                </c:pt>
                <c:pt idx="724">
                  <c:v>2655.8109127492298</c:v>
                </c:pt>
                <c:pt idx="725">
                  <c:v>2673.80482347823</c:v>
                </c:pt>
                <c:pt idx="726">
                  <c:v>2691.9206483170701</c:v>
                </c:pt>
                <c:pt idx="727">
                  <c:v>2710.1592132701899</c:v>
                </c:pt>
                <c:pt idx="728">
                  <c:v>2728.5213499384599</c:v>
                </c:pt>
                <c:pt idx="729">
                  <c:v>2747.0078955570798</c:v>
                </c:pt>
                <c:pt idx="730">
                  <c:v>2765.6196930337801</c:v>
                </c:pt>
                <c:pt idx="731">
                  <c:v>2784.3575909872602</c:v>
                </c:pt>
                <c:pt idx="732">
                  <c:v>2803.2224437858299</c:v>
                </c:pt>
                <c:pt idx="733">
                  <c:v>2822.2151115864099</c:v>
                </c:pt>
                <c:pt idx="734">
                  <c:v>2841.33646037376</c:v>
                </c:pt>
                <c:pt idx="735">
                  <c:v>2860.5873619999302</c:v>
                </c:pt>
                <c:pt idx="736">
                  <c:v>2879.9686942240101</c:v>
                </c:pt>
                <c:pt idx="737">
                  <c:v>2899.4813407522001</c:v>
                </c:pt>
                <c:pt idx="738">
                  <c:v>2919.1261912780601</c:v>
                </c:pt>
                <c:pt idx="739">
                  <c:v>2938.9041415230899</c:v>
                </c:pt>
                <c:pt idx="740">
                  <c:v>2958.81609327756</c:v>
                </c:pt>
                <c:pt idx="741">
                  <c:v>2978.8629544416499</c:v>
                </c:pt>
                <c:pt idx="742">
                  <c:v>2999.0456390668401</c:v>
                </c:pt>
                <c:pt idx="743">
                  <c:v>3019.3650673975699</c:v>
                </c:pt>
                <c:pt idx="744">
                  <c:v>3039.82216591321</c:v>
                </c:pt>
                <c:pt idx="745">
                  <c:v>3060.41786737031</c:v>
                </c:pt>
                <c:pt idx="746">
                  <c:v>3081.1531108451099</c:v>
                </c:pt>
                <c:pt idx="747">
                  <c:v>3102.0288417764</c:v>
                </c:pt>
                <c:pt idx="748">
                  <c:v>3123.04601200858</c:v>
                </c:pt>
                <c:pt idx="749">
                  <c:v>3144.2055798350698</c:v>
                </c:pt>
                <c:pt idx="750">
                  <c:v>3165.5085100420301</c:v>
                </c:pt>
                <c:pt idx="751">
                  <c:v>3186.9557739523302</c:v>
                </c:pt>
                <c:pt idx="752">
                  <c:v>3208.5483494698501</c:v>
                </c:pt>
                <c:pt idx="753">
                  <c:v>3230.2872211240401</c:v>
                </c:pt>
                <c:pt idx="754">
                  <c:v>3252.1733801148398</c:v>
                </c:pt>
                <c:pt idx="755">
                  <c:v>3274.2078243578799</c:v>
                </c:pt>
                <c:pt idx="756">
                  <c:v>3296.3915585299401</c:v>
                </c:pt>
                <c:pt idx="757">
                  <c:v>3318.7255941148101</c:v>
                </c:pt>
                <c:pt idx="758">
                  <c:v>3341.2109494493702</c:v>
                </c:pt>
                <c:pt idx="759">
                  <c:v>3363.8486497700301</c:v>
                </c:pt>
                <c:pt idx="760">
                  <c:v>3386.63972725949</c:v>
                </c:pt>
                <c:pt idx="761">
                  <c:v>3409.5852210938101</c:v>
                </c:pt>
                <c:pt idx="762">
                  <c:v>3432.6861774897502</c:v>
                </c:pt>
                <c:pt idx="763">
                  <c:v>3455.9436497525298</c:v>
                </c:pt>
                <c:pt idx="764">
                  <c:v>3479.3586983237901</c:v>
                </c:pt>
                <c:pt idx="765">
                  <c:v>3502.9323908300098</c:v>
                </c:pt>
                <c:pt idx="766">
                  <c:v>3526.66580213115</c:v>
                </c:pt>
                <c:pt idx="767">
                  <c:v>3550.5600143696502</c:v>
                </c:pt>
                <c:pt idx="768">
                  <c:v>3574.6161170198202</c:v>
                </c:pt>
                <c:pt idx="769">
                  <c:v>3598.83520693746</c:v>
                </c:pt>
                <c:pt idx="770">
                  <c:v>3623.2183884098899</c:v>
                </c:pt>
                <c:pt idx="771">
                  <c:v>3647.7667732063201</c:v>
                </c:pt>
                <c:pt idx="772">
                  <c:v>3672.4814806285199</c:v>
                </c:pt>
                <c:pt idx="773">
                  <c:v>3697.3636375618798</c:v>
                </c:pt>
                <c:pt idx="774">
                  <c:v>3722.4143785267402</c:v>
                </c:pt>
                <c:pt idx="775">
                  <c:v>3747.6348457302001</c:v>
                </c:pt>
                <c:pt idx="776">
                  <c:v>3773.0261891180999</c:v>
                </c:pt>
                <c:pt idx="777">
                  <c:v>3798.5895664275599</c:v>
                </c:pt>
                <c:pt idx="778">
                  <c:v>3824.3261432396698</c:v>
                </c:pt>
                <c:pt idx="779">
                  <c:v>3850.2370930327102</c:v>
                </c:pt>
                <c:pt idx="780">
                  <c:v>3876.3235972356001</c:v>
                </c:pt>
                <c:pt idx="781">
                  <c:v>3902.5868452818199</c:v>
                </c:pt>
                <c:pt idx="782">
                  <c:v>3929.02803466359</c:v>
                </c:pt>
                <c:pt idx="783">
                  <c:v>3955.6483709865201</c:v>
                </c:pt>
                <c:pt idx="784">
                  <c:v>3982.4490680245399</c:v>
                </c:pt>
                <c:pt idx="785">
                  <c:v>4009.4313477752698</c:v>
                </c:pt>
                <c:pt idx="786">
                  <c:v>4036.5964405157201</c:v>
                </c:pt>
                <c:pt idx="787">
                  <c:v>4063.9455848583998</c:v>
                </c:pt>
                <c:pt idx="788">
                  <c:v>4091.4800278077901</c:v>
                </c:pt>
                <c:pt idx="789">
                  <c:v>4119.2010248172001</c:v>
                </c:pt>
                <c:pt idx="790">
                  <c:v>4147.1098398459899</c:v>
                </c:pt>
                <c:pt idx="791">
                  <c:v>4175.2077454172604</c:v>
                </c:pt>
                <c:pt idx="792">
                  <c:v>4203.4960226757803</c:v>
                </c:pt>
                <c:pt idx="793">
                  <c:v>4231.9759614465202</c:v>
                </c:pt>
                <c:pt idx="794">
                  <c:v>4260.6488602933396</c:v>
                </c:pt>
                <c:pt idx="795">
                  <c:v>4289.5160265782997</c:v>
                </c:pt>
                <c:pt idx="796">
                  <c:v>4318.5787765212099</c:v>
                </c:pt>
                <c:pt idx="797">
                  <c:v>4347.8384352596604</c:v>
                </c:pt>
                <c:pt idx="798">
                  <c:v>4377.2963369094396</c:v>
                </c:pt>
                <c:pt idx="799">
                  <c:v>4406.9538246253896</c:v>
                </c:pt>
                <c:pt idx="800">
                  <c:v>4436.8122506625996</c:v>
                </c:pt>
                <c:pt idx="801">
                  <c:v>4466.8729764381196</c:v>
                </c:pt>
                <c:pt idx="802">
                  <c:v>4497.1373725929698</c:v>
                </c:pt>
                <c:pt idx="803">
                  <c:v>4527.6068190547003</c:v>
                </c:pt>
                <c:pt idx="804">
                  <c:v>4558.2827051002796</c:v>
                </c:pt>
                <c:pt idx="805">
                  <c:v>4589.1664294194197</c:v>
                </c:pt>
                <c:pt idx="806">
                  <c:v>4620.25940017841</c:v>
                </c:pt>
                <c:pt idx="807">
                  <c:v>4651.5630350842503</c:v>
                </c:pt>
                <c:pt idx="808">
                  <c:v>4683.0787614493402</c:v>
                </c:pt>
                <c:pt idx="809">
                  <c:v>4714.8080162565602</c:v>
                </c:pt>
                <c:pt idx="810">
                  <c:v>4746.7522462247498</c:v>
                </c:pt>
                <c:pt idx="811">
                  <c:v>4778.9129078747401</c:v>
                </c:pt>
                <c:pt idx="812">
                  <c:v>4811.2914675956799</c:v>
                </c:pt>
                <c:pt idx="813">
                  <c:v>4843.8894017119701</c:v>
                </c:pt>
                <c:pt idx="814">
                  <c:v>4876.7081965505404</c:v>
                </c:pt>
                <c:pt idx="815">
                  <c:v>4909.7493485086397</c:v>
                </c:pt>
                <c:pt idx="816">
                  <c:v>4943.0143641220402</c:v>
                </c:pt>
                <c:pt idx="817">
                  <c:v>4976.5047601337501</c:v>
                </c:pt>
                <c:pt idx="818">
                  <c:v>5010.2220635631602</c:v>
                </c:pt>
                <c:pt idx="819">
                  <c:v>5044.1678117756801</c:v>
                </c:pt>
                <c:pt idx="820">
                  <c:v>5078.3435525528103</c:v>
                </c:pt>
                <c:pt idx="821">
                  <c:v>5112.7508441627597</c:v>
                </c:pt>
                <c:pt idx="822">
                  <c:v>5147.3912554314402</c:v>
                </c:pt>
                <c:pt idx="823">
                  <c:v>5182.26636581406</c:v>
                </c:pt>
                <c:pt idx="824">
                  <c:v>5217.3777654670703</c:v>
                </c:pt>
                <c:pt idx="825">
                  <c:v>5252.72705532073</c:v>
                </c:pt>
                <c:pt idx="826">
                  <c:v>5288.3158471520801</c:v>
                </c:pt>
                <c:pt idx="827">
                  <c:v>5324.14576365842</c:v>
                </c:pt>
                <c:pt idx="828">
                  <c:v>5360.2184385313103</c:v>
                </c:pt>
                <c:pt idx="829">
                  <c:v>5396.5355165310502</c:v>
                </c:pt>
                <c:pt idx="830">
                  <c:v>5433.0986535617003</c:v>
                </c:pt>
                <c:pt idx="831">
                  <c:v>5469.9095167465503</c:v>
                </c:pt>
                <c:pt idx="832">
                  <c:v>5506.9697845041601</c:v>
                </c:pt>
                <c:pt idx="833">
                  <c:v>5544.2811466248604</c:v>
                </c:pt>
                <c:pt idx="834">
                  <c:v>5581.8453043478103</c:v>
                </c:pt>
                <c:pt idx="835">
                  <c:v>5619.6639704385998</c:v>
                </c:pt>
                <c:pt idx="836">
                  <c:v>5657.7388692672903</c:v>
                </c:pt>
                <c:pt idx="837">
                  <c:v>5696.0717368870801</c:v>
                </c:pt>
                <c:pt idx="838">
                  <c:v>5734.6643211134297</c:v>
                </c:pt>
                <c:pt idx="839">
                  <c:v>5773.5183816037897</c:v>
                </c:pt>
                <c:pt idx="840">
                  <c:v>5812.6356899377997</c:v>
                </c:pt>
                <c:pt idx="841">
                  <c:v>5852.0180296980798</c:v>
                </c:pt>
                <c:pt idx="842">
                  <c:v>5891.6671965515698</c:v>
                </c:pt>
                <c:pt idx="843">
                  <c:v>5931.5849983313601</c:v>
                </c:pt>
                <c:pt idx="844">
                  <c:v>5971.7732551191802</c:v>
                </c:pt>
                <c:pt idx="845">
                  <c:v>6012.23379932834</c:v>
                </c:pt>
                <c:pt idx="846">
                  <c:v>6052.9684757873001</c:v>
                </c:pt>
                <c:pt idx="847">
                  <c:v>6093.9791418237701</c:v>
                </c:pt>
                <c:pt idx="848">
                  <c:v>6135.2676673494398</c:v>
                </c:pt>
                <c:pt idx="849">
                  <c:v>6176.8359349451703</c:v>
                </c:pt>
                <c:pt idx="850">
                  <c:v>6218.6858399468902</c:v>
                </c:pt>
                <c:pt idx="851">
                  <c:v>6260.8192905320002</c:v>
                </c:pt>
                <c:pt idx="852">
                  <c:v>6303.2382078063602</c:v>
                </c:pt>
                <c:pt idx="853">
                  <c:v>6345.9445258918904</c:v>
                </c:pt>
                <c:pt idx="854">
                  <c:v>6388.9401920147902</c:v>
                </c:pt>
                <c:pt idx="855">
                  <c:v>6432.2271665942599</c:v>
                </c:pt>
                <c:pt idx="856">
                  <c:v>6475.8074233319403</c:v>
                </c:pt>
                <c:pt idx="857">
                  <c:v>6519.6829493019104</c:v>
                </c:pt>
                <c:pt idx="858">
                  <c:v>6563.85574504123</c:v>
                </c:pt>
                <c:pt idx="859">
                  <c:v>6608.3278246412301</c:v>
                </c:pt>
                <c:pt idx="860">
                  <c:v>6653.1012158392796</c:v>
                </c:pt>
                <c:pt idx="861">
                  <c:v>6698.1779601113003</c:v>
                </c:pt>
                <c:pt idx="862">
                  <c:v>6743.5601127647997</c:v>
                </c:pt>
                <c:pt idx="863">
                  <c:v>6789.2497430326202</c:v>
                </c:pt>
                <c:pt idx="864">
                  <c:v>6835.2489341672599</c:v>
                </c:pt>
                <c:pt idx="865">
                  <c:v>6881.5597835359004</c:v>
                </c:pt>
                <c:pt idx="866">
                  <c:v>6928.1844027159796</c:v>
                </c:pt>
                <c:pt idx="867">
                  <c:v>6975.12491759153</c:v>
                </c:pt>
                <c:pt idx="868">
                  <c:v>7022.3834684500498</c:v>
                </c:pt>
                <c:pt idx="869">
                  <c:v>7069.9622100801598</c:v>
                </c:pt>
                <c:pt idx="870">
                  <c:v>7117.8633118697899</c:v>
                </c:pt>
                <c:pt idx="871">
                  <c:v>7166.08895790512</c:v>
                </c:pt>
                <c:pt idx="872">
                  <c:v>7214.64134707019</c:v>
                </c:pt>
                <c:pt idx="873">
                  <c:v>7263.5226931471097</c:v>
                </c:pt>
                <c:pt idx="874">
                  <c:v>7312.7352249170299</c:v>
                </c:pt>
                <c:pt idx="875">
                  <c:v>7362.28118626176</c:v>
                </c:pt>
                <c:pt idx="876">
                  <c:v>7412.1628362660804</c:v>
                </c:pt>
                <c:pt idx="877">
                  <c:v>7462.3824493207303</c:v>
                </c:pt>
                <c:pt idx="878">
                  <c:v>7512.9423152261597</c:v>
                </c:pt>
                <c:pt idx="879">
                  <c:v>7563.8447392968401</c:v>
                </c:pt>
                <c:pt idx="880">
                  <c:v>7615.0920424665001</c:v>
                </c:pt>
                <c:pt idx="881">
                  <c:v>7666.6865613938398</c:v>
                </c:pt>
                <c:pt idx="882">
                  <c:v>7718.6306485691402</c:v>
                </c:pt>
                <c:pt idx="883">
                  <c:v>7770.9266724215004</c:v>
                </c:pt>
                <c:pt idx="884">
                  <c:v>7823.57701742684</c:v>
                </c:pt>
                <c:pt idx="885">
                  <c:v>7876.5840842165899</c:v>
                </c:pt>
                <c:pt idx="886">
                  <c:v>7929.95028968721</c:v>
                </c:pt>
                <c:pt idx="887">
                  <c:v>7983.6780671103197</c:v>
                </c:pt>
                <c:pt idx="888">
                  <c:v>8037.7698662436997</c:v>
                </c:pt>
                <c:pt idx="889">
                  <c:v>8092.2281534429703</c:v>
                </c:pt>
                <c:pt idx="890">
                  <c:v>8147.0554117740403</c:v>
                </c:pt>
                <c:pt idx="891">
                  <c:v>8202.2541411263301</c:v>
                </c:pt>
                <c:pt idx="892">
                  <c:v>8257.8268583267509</c:v>
                </c:pt>
                <c:pt idx="893">
                  <c:v>8313.7760972544893</c:v>
                </c:pt>
                <c:pt idx="894">
                  <c:v>8370.1044089564894</c:v>
                </c:pt>
                <c:pt idx="895">
                  <c:v>8426.8143617638107</c:v>
                </c:pt>
                <c:pt idx="896">
                  <c:v>8483.9085414087403</c:v>
                </c:pt>
                <c:pt idx="897">
                  <c:v>8541.3895511426399</c:v>
                </c:pt>
                <c:pt idx="898">
                  <c:v>8599.2600118546907</c:v>
                </c:pt>
                <c:pt idx="899">
                  <c:v>8657.5225621913905</c:v>
                </c:pt>
                <c:pt idx="900">
                  <c:v>8716.17985867682</c:v>
                </c:pt>
                <c:pt idx="901">
                  <c:v>8775.2345758338506</c:v>
                </c:pt>
                <c:pt idx="902">
                  <c:v>8834.6894063060099</c:v>
                </c:pt>
                <c:pt idx="903">
                  <c:v>8894.5470609802906</c:v>
                </c:pt>
                <c:pt idx="904">
                  <c:v>8954.8102691107706</c:v>
                </c:pt>
                <c:pt idx="905">
                  <c:v>9015.4817784430106</c:v>
                </c:pt>
                <c:pt idx="906">
                  <c:v>9076.5643553393893</c:v>
                </c:pt>
                <c:pt idx="907">
                  <c:v>9138.0607849052103</c:v>
                </c:pt>
                <c:pt idx="908">
                  <c:v>9199.9738711156897</c:v>
                </c:pt>
                <c:pt idx="909">
                  <c:v>9262.3064369438307</c:v>
                </c:pt>
                <c:pt idx="910">
                  <c:v>9325.0613244890792</c:v>
                </c:pt>
                <c:pt idx="911">
                  <c:v>9388.2413951069902</c:v>
                </c:pt>
                <c:pt idx="912">
                  <c:v>9451.8495295396497</c:v>
                </c:pt>
                <c:pt idx="913">
                  <c:v>9515.8886280470306</c:v>
                </c:pt>
                <c:pt idx="914">
                  <c:v>9580.3616105391993</c:v>
                </c:pt>
                <c:pt idx="915">
                  <c:v>9645.2714167095291</c:v>
                </c:pt>
                <c:pt idx="916">
                  <c:v>9710.6210061686706</c:v>
                </c:pt>
                <c:pt idx="917">
                  <c:v>9776.4133585795207</c:v>
                </c:pt>
                <c:pt idx="918">
                  <c:v>9842.6514737930793</c:v>
                </c:pt>
                <c:pt idx="919">
                  <c:v>9909.33837198523</c:v>
                </c:pt>
                <c:pt idx="920">
                  <c:v>9976.4770937944595</c:v>
                </c:pt>
                <c:pt idx="921">
                  <c:v>10044.070700460499</c:v>
                </c:pt>
                <c:pt idx="922">
                  <c:v>10112.1222739638</c:v>
                </c:pt>
                <c:pt idx="923">
                  <c:v>10180.634917166301</c:v>
                </c:pt>
                <c:pt idx="924">
                  <c:v>10249.6117539526</c:v>
                </c:pt>
                <c:pt idx="925">
                  <c:v>10319.0559293727</c:v>
                </c:pt>
                <c:pt idx="926">
                  <c:v>10388.970609785099</c:v>
                </c:pt>
                <c:pt idx="927">
                  <c:v>10459.358983001501</c:v>
                </c:pt>
                <c:pt idx="928">
                  <c:v>10530.224258431799</c:v>
                </c:pt>
                <c:pt idx="929">
                  <c:v>10601.5696672307</c:v>
                </c:pt>
                <c:pt idx="930">
                  <c:v>10673.3984624448</c:v>
                </c:pt>
                <c:pt idx="931">
                  <c:v>10745.713919161401</c:v>
                </c:pt>
                <c:pt idx="932">
                  <c:v>10818.5193346571</c:v>
                </c:pt>
                <c:pt idx="933">
                  <c:v>10891.8180285488</c:v>
                </c:pt>
                <c:pt idx="934">
                  <c:v>10965.6133429447</c:v>
                </c:pt>
                <c:pt idx="935">
                  <c:v>11039.9086425967</c:v>
                </c:pt>
                <c:pt idx="936">
                  <c:v>11114.7073150539</c:v>
                </c:pt>
                <c:pt idx="937">
                  <c:v>11190.0127708174</c:v>
                </c:pt>
                <c:pt idx="938">
                  <c:v>11265.8284434949</c:v>
                </c:pt>
                <c:pt idx="939">
                  <c:v>11342.157789958301</c:v>
                </c:pt>
                <c:pt idx="940">
                  <c:v>11419.004290500599</c:v>
                </c:pt>
                <c:pt idx="941">
                  <c:v>11496.3714489948</c:v>
                </c:pt>
                <c:pt idx="942">
                  <c:v>11574.2627930539</c:v>
                </c:pt>
                <c:pt idx="943">
                  <c:v>11652.681874191199</c:v>
                </c:pt>
                <c:pt idx="944">
                  <c:v>11731.632267982801</c:v>
                </c:pt>
                <c:pt idx="945">
                  <c:v>11811.1175742304</c:v>
                </c:pt>
                <c:pt idx="946">
                  <c:v>11891.1414171253</c:v>
                </c:pt>
                <c:pt idx="947">
                  <c:v>11971.7074454139</c:v>
                </c:pt>
                <c:pt idx="948">
                  <c:v>12052.8193325638</c:v>
                </c:pt>
                <c:pt idx="949">
                  <c:v>12134.480776931699</c:v>
                </c:pt>
                <c:pt idx="950">
                  <c:v>12216.695501931399</c:v>
                </c:pt>
                <c:pt idx="951">
                  <c:v>12299.4672562042</c:v>
                </c:pt>
                <c:pt idx="952">
                  <c:v>12382.799813789499</c:v>
                </c:pt>
                <c:pt idx="953">
                  <c:v>12466.696974297</c:v>
                </c:pt>
                <c:pt idx="954">
                  <c:v>12551.162563079801</c:v>
                </c:pt>
                <c:pt idx="955">
                  <c:v>12636.200431408801</c:v>
                </c:pt>
                <c:pt idx="956">
                  <c:v>12721.814456648701</c:v>
                </c:pt>
                <c:pt idx="957">
                  <c:v>12808.0085424344</c:v>
                </c:pt>
                <c:pt idx="958">
                  <c:v>12894.786618848801</c:v>
                </c:pt>
                <c:pt idx="959">
                  <c:v>12982.152642602699</c:v>
                </c:pt>
                <c:pt idx="960">
                  <c:v>13070.1105972146</c:v>
                </c:pt>
                <c:pt idx="961">
                  <c:v>13158.6644931924</c:v>
                </c:pt>
                <c:pt idx="962">
                  <c:v>13247.8183682167</c:v>
                </c:pt>
                <c:pt idx="963">
                  <c:v>13337.5762873243</c:v>
                </c:pt>
                <c:pt idx="964">
                  <c:v>13427.942343094101</c:v>
                </c:pt>
                <c:pt idx="965">
                  <c:v>13518.920655833101</c:v>
                </c:pt>
                <c:pt idx="966">
                  <c:v>13610.5153737649</c:v>
                </c:pt>
                <c:pt idx="967">
                  <c:v>13702.730673218501</c:v>
                </c:pt>
                <c:pt idx="968">
                  <c:v>13795.5707588187</c:v>
                </c:pt>
                <c:pt idx="969">
                  <c:v>13889.039863677801</c:v>
                </c:pt>
                <c:pt idx="970">
                  <c:v>13983.142249589</c:v>
                </c:pt>
                <c:pt idx="971">
                  <c:v>14077.88220722</c:v>
                </c:pt>
                <c:pt idx="972">
                  <c:v>14173.264056309599</c:v>
                </c:pt>
                <c:pt idx="973">
                  <c:v>14269.292145863499</c:v>
                </c:pt>
                <c:pt idx="974">
                  <c:v>14365.9708543537</c:v>
                </c:pt>
                <c:pt idx="975">
                  <c:v>14463.304589917399</c:v>
                </c:pt>
                <c:pt idx="976">
                  <c:v>14561.297790558299</c:v>
                </c:pt>
                <c:pt idx="977">
                  <c:v>14659.9549243489</c:v>
                </c:pt>
                <c:pt idx="978">
                  <c:v>14759.2804896343</c:v>
                </c:pt>
                <c:pt idx="979">
                  <c:v>14859.2790152371</c:v>
                </c:pt>
                <c:pt idx="980">
                  <c:v>14959.955060664101</c:v>
                </c:pt>
                <c:pt idx="981">
                  <c:v>15061.3132163142</c:v>
                </c:pt>
                <c:pt idx="982">
                  <c:v>15163.3581036873</c:v>
                </c:pt>
                <c:pt idx="983">
                  <c:v>15266.0943755958</c:v>
                </c:pt>
                <c:pt idx="984">
                  <c:v>15369.5267163759</c:v>
                </c:pt>
                <c:pt idx="985">
                  <c:v>15473.659842101801</c:v>
                </c:pt>
                <c:pt idx="986">
                  <c:v>15578.498500800401</c:v>
                </c:pt>
                <c:pt idx="987">
                  <c:v>15684.0474726679</c:v>
                </c:pt>
                <c:pt idx="988">
                  <c:v>15790.3115702879</c:v>
                </c:pt>
                <c:pt idx="989">
                  <c:v>15897.295638850501</c:v>
                </c:pt>
                <c:pt idx="990">
                  <c:v>16005.0045563735</c:v>
                </c:pt>
                <c:pt idx="991">
                  <c:v>16113.4432339248</c:v>
                </c:pt>
                <c:pt idx="992">
                  <c:v>16222.616615846</c:v>
                </c:pt>
                <c:pt idx="993">
                  <c:v>16332.529679978299</c:v>
                </c:pt>
                <c:pt idx="994">
                  <c:v>16443.187437889301</c:v>
                </c:pt>
                <c:pt idx="995">
                  <c:v>16554.594935101301</c:v>
                </c:pt>
                <c:pt idx="996">
                  <c:v>16666.757251321498</c:v>
                </c:pt>
                <c:pt idx="997">
                  <c:v>16779.679500673901</c:v>
                </c:pt>
                <c:pt idx="998">
                  <c:v>16893.3668319319</c:v>
                </c:pt>
                <c:pt idx="999">
                  <c:v>17007.8244287536</c:v>
                </c:pt>
                <c:pt idx="1000">
                  <c:v>17123.057509917799</c:v>
                </c:pt>
                <c:pt idx="1001">
                  <c:v>17239.071329562099</c:v>
                </c:pt>
                <c:pt idx="1002">
                  <c:v>17355.871177422501</c:v>
                </c:pt>
                <c:pt idx="1003">
                  <c:v>17473.462379074401</c:v>
                </c:pt>
                <c:pt idx="1004">
                  <c:v>17591.8502961759</c:v>
                </c:pt>
                <c:pt idx="1005">
                  <c:v>17711.0403267115</c:v>
                </c:pt>
                <c:pt idx="1006">
                  <c:v>17831.0379052389</c:v>
                </c:pt>
                <c:pt idx="1007">
                  <c:v>17951.848503136502</c:v>
                </c:pt>
                <c:pt idx="1008">
                  <c:v>18073.477628853001</c:v>
                </c:pt>
                <c:pt idx="1009">
                  <c:v>18195.930828158402</c:v>
                </c:pt>
                <c:pt idx="1010">
                  <c:v>18319.2136843968</c:v>
                </c:pt>
                <c:pt idx="1011">
                  <c:v>18443.331818741499</c:v>
                </c:pt>
                <c:pt idx="1012">
                  <c:v>18568.290890450498</c:v>
                </c:pt>
                <c:pt idx="1013">
                  <c:v>18694.096597125201</c:v>
                </c:pt>
                <c:pt idx="1014">
                  <c:v>18820.754674970001</c:v>
                </c:pt>
                <c:pt idx="1015">
                  <c:v>18948.270899053601</c:v>
                </c:pt>
                <c:pt idx="1016">
                  <c:v>19076.651083572699</c:v>
                </c:pt>
                <c:pt idx="1017">
                  <c:v>19205.901082116801</c:v>
                </c:pt>
                <c:pt idx="1018">
                  <c:v>19336.0267879352</c:v>
                </c:pt>
                <c:pt idx="1019">
                  <c:v>19467.0341342057</c:v>
                </c:pt>
                <c:pt idx="1020">
                  <c:v>19598.9290943054</c:v>
                </c:pt>
                <c:pt idx="1021">
                  <c:v>19731.717682082501</c:v>
                </c:pt>
                <c:pt idx="1022">
                  <c:v>19865.405952131001</c:v>
                </c:pt>
                <c:pt idx="1023">
                  <c:v>20000.0000000664</c:v>
                </c:pt>
              </c:numCache>
            </c:numRef>
          </c:xVal>
          <c:yVal>
            <c:numRef>
              <c:f>[hard_boundery_2.xlsx]Graphs!$D$3:$D$1026</c:f>
              <c:numCache>
                <c:formatCode>General</c:formatCode>
                <c:ptCount val="1024"/>
                <c:pt idx="0">
                  <c:v>0</c:v>
                </c:pt>
                <c:pt idx="1">
                  <c:v>-0.36456046390319941</c:v>
                </c:pt>
                <c:pt idx="2">
                  <c:v>-0.37936429279280048</c:v>
                </c:pt>
                <c:pt idx="3">
                  <c:v>-0.36073929432900087</c:v>
                </c:pt>
                <c:pt idx="4">
                  <c:v>-0.4584709406165004</c:v>
                </c:pt>
                <c:pt idx="5">
                  <c:v>-0.52230078283400161</c:v>
                </c:pt>
                <c:pt idx="6">
                  <c:v>-0.56890592508839788</c:v>
                </c:pt>
                <c:pt idx="7">
                  <c:v>-0.59047566231980042</c:v>
                </c:pt>
                <c:pt idx="8">
                  <c:v>-0.63742925251959903</c:v>
                </c:pt>
                <c:pt idx="9">
                  <c:v>-0.69551073395329865</c:v>
                </c:pt>
                <c:pt idx="10">
                  <c:v>-0.67291601234460074</c:v>
                </c:pt>
                <c:pt idx="11">
                  <c:v>-0.58329271894480073</c:v>
                </c:pt>
                <c:pt idx="12">
                  <c:v>-0.41923529042749763</c:v>
                </c:pt>
                <c:pt idx="13">
                  <c:v>-0.21869794756250016</c:v>
                </c:pt>
                <c:pt idx="14">
                  <c:v>-0.10052449823129805</c:v>
                </c:pt>
                <c:pt idx="15">
                  <c:v>1.8259008906014174E-3</c:v>
                </c:pt>
                <c:pt idx="16">
                  <c:v>2.5872371519000126E-3</c:v>
                </c:pt>
                <c:pt idx="17">
                  <c:v>-2.4082554373297427E-2</c:v>
                </c:pt>
                <c:pt idx="18">
                  <c:v>0.12101212752379809</c:v>
                </c:pt>
                <c:pt idx="19">
                  <c:v>0.20382633026079944</c:v>
                </c:pt>
                <c:pt idx="20">
                  <c:v>0.24064592063160006</c:v>
                </c:pt>
                <c:pt idx="21">
                  <c:v>0.24825389832760081</c:v>
                </c:pt>
                <c:pt idx="22">
                  <c:v>0.33237924418680009</c:v>
                </c:pt>
                <c:pt idx="23">
                  <c:v>0.35550253580039737</c:v>
                </c:pt>
                <c:pt idx="24">
                  <c:v>0.43837181832709859</c:v>
                </c:pt>
                <c:pt idx="25">
                  <c:v>0.50082108496750166</c:v>
                </c:pt>
                <c:pt idx="26">
                  <c:v>0.55637461548720069</c:v>
                </c:pt>
                <c:pt idx="27">
                  <c:v>0.62286484875809833</c:v>
                </c:pt>
                <c:pt idx="28">
                  <c:v>0.72302114795349937</c:v>
                </c:pt>
                <c:pt idx="29">
                  <c:v>0.76643453556579821</c:v>
                </c:pt>
                <c:pt idx="30">
                  <c:v>0.87301724742130205</c:v>
                </c:pt>
                <c:pt idx="31">
                  <c:v>0.87125184804889955</c:v>
                </c:pt>
                <c:pt idx="32">
                  <c:v>0.92675312455410008</c:v>
                </c:pt>
                <c:pt idx="33">
                  <c:v>1.0275580477117021</c:v>
                </c:pt>
                <c:pt idx="34">
                  <c:v>1.0426845038528008</c:v>
                </c:pt>
                <c:pt idx="35">
                  <c:v>1.1157021409503987</c:v>
                </c:pt>
                <c:pt idx="36">
                  <c:v>1.1862571229949985</c:v>
                </c:pt>
                <c:pt idx="37">
                  <c:v>1.2396514779557002</c:v>
                </c:pt>
                <c:pt idx="38">
                  <c:v>1.2888819535941014</c:v>
                </c:pt>
                <c:pt idx="39">
                  <c:v>1.2793962380573998</c:v>
                </c:pt>
                <c:pt idx="40">
                  <c:v>1.320313086884001</c:v>
                </c:pt>
                <c:pt idx="41">
                  <c:v>1.310648562871199</c:v>
                </c:pt>
                <c:pt idx="42">
                  <c:v>1.2491826080930988</c:v>
                </c:pt>
                <c:pt idx="43">
                  <c:v>1.1984681663140986</c:v>
                </c:pt>
                <c:pt idx="44">
                  <c:v>1.1841877732573991</c:v>
                </c:pt>
                <c:pt idx="45">
                  <c:v>1.1416472373967004</c:v>
                </c:pt>
                <c:pt idx="46">
                  <c:v>1.1612560581659004</c:v>
                </c:pt>
                <c:pt idx="47">
                  <c:v>1.2169939886489995</c:v>
                </c:pt>
                <c:pt idx="48">
                  <c:v>1.2848311659434</c:v>
                </c:pt>
                <c:pt idx="49">
                  <c:v>1.4466060574130992</c:v>
                </c:pt>
                <c:pt idx="50">
                  <c:v>1.5493455523042989</c:v>
                </c:pt>
                <c:pt idx="51">
                  <c:v>1.6834379663132992</c:v>
                </c:pt>
                <c:pt idx="52">
                  <c:v>1.752526849051101</c:v>
                </c:pt>
                <c:pt idx="53">
                  <c:v>1.7651687376781009</c:v>
                </c:pt>
                <c:pt idx="54">
                  <c:v>1.6926614747386015</c:v>
                </c:pt>
                <c:pt idx="55">
                  <c:v>1.5065761782013993</c:v>
                </c:pt>
                <c:pt idx="56">
                  <c:v>1.3234505011277005</c:v>
                </c:pt>
                <c:pt idx="57">
                  <c:v>0.99270047262290007</c:v>
                </c:pt>
                <c:pt idx="58">
                  <c:v>0.68528875373480069</c:v>
                </c:pt>
                <c:pt idx="59">
                  <c:v>0.37000294847089954</c:v>
                </c:pt>
                <c:pt idx="60">
                  <c:v>0.127417700137201</c:v>
                </c:pt>
                <c:pt idx="61">
                  <c:v>-0.1471613313104001</c:v>
                </c:pt>
                <c:pt idx="62">
                  <c:v>-0.31722053798340077</c:v>
                </c:pt>
                <c:pt idx="63">
                  <c:v>-0.52413882897329955</c:v>
                </c:pt>
                <c:pt idx="64">
                  <c:v>-0.63162688002419998</c:v>
                </c:pt>
                <c:pt idx="65">
                  <c:v>-0.73106175215140112</c:v>
                </c:pt>
                <c:pt idx="66">
                  <c:v>-0.84175798660860046</c:v>
                </c:pt>
                <c:pt idx="67">
                  <c:v>-0.93667664599900036</c:v>
                </c:pt>
                <c:pt idx="68">
                  <c:v>-1.0421133219560996</c:v>
                </c:pt>
                <c:pt idx="69">
                  <c:v>-1.0837966638965</c:v>
                </c:pt>
                <c:pt idx="70">
                  <c:v>-1.1405914910073012</c:v>
                </c:pt>
                <c:pt idx="71">
                  <c:v>-1.1532912186962996</c:v>
                </c:pt>
                <c:pt idx="72">
                  <c:v>-1.0977599892820997</c:v>
                </c:pt>
                <c:pt idx="73">
                  <c:v>-1.0125016116406993</c:v>
                </c:pt>
                <c:pt idx="74">
                  <c:v>-0.88831416379529848</c:v>
                </c:pt>
                <c:pt idx="75">
                  <c:v>-0.73376041251389879</c:v>
                </c:pt>
                <c:pt idx="76">
                  <c:v>-0.59999090344829931</c:v>
                </c:pt>
                <c:pt idx="77">
                  <c:v>-0.46241872436469933</c:v>
                </c:pt>
                <c:pt idx="78">
                  <c:v>-0.31448504829709911</c:v>
                </c:pt>
                <c:pt idx="79">
                  <c:v>-0.21011376006689986</c:v>
                </c:pt>
                <c:pt idx="80">
                  <c:v>-0.1027169684528193</c:v>
                </c:pt>
                <c:pt idx="81">
                  <c:v>-3.0474644526430339E-2</c:v>
                </c:pt>
                <c:pt idx="82">
                  <c:v>4.2535407345960508E-2</c:v>
                </c:pt>
                <c:pt idx="83">
                  <c:v>9.1424099118528446E-2</c:v>
                </c:pt>
                <c:pt idx="84">
                  <c:v>0.13588003246337976</c:v>
                </c:pt>
                <c:pt idx="85">
                  <c:v>0.16934103601859007</c:v>
                </c:pt>
                <c:pt idx="86">
                  <c:v>0.19676443597490945</c:v>
                </c:pt>
                <c:pt idx="87">
                  <c:v>0.20965128697893931</c:v>
                </c:pt>
                <c:pt idx="88">
                  <c:v>0.22491074793829036</c:v>
                </c:pt>
                <c:pt idx="89">
                  <c:v>0.23592633626955006</c:v>
                </c:pt>
                <c:pt idx="90">
                  <c:v>0.23340473799543915</c:v>
                </c:pt>
                <c:pt idx="91">
                  <c:v>0.23718652492608072</c:v>
                </c:pt>
                <c:pt idx="92">
                  <c:v>0.21915409017690024</c:v>
                </c:pt>
                <c:pt idx="93">
                  <c:v>0.22384558465006066</c:v>
                </c:pt>
                <c:pt idx="94">
                  <c:v>0.20888776381675989</c:v>
                </c:pt>
                <c:pt idx="95">
                  <c:v>0.19522501338366993</c:v>
                </c:pt>
                <c:pt idx="96">
                  <c:v>0.19403192272809022</c:v>
                </c:pt>
                <c:pt idx="97">
                  <c:v>0.1870414131806406</c:v>
                </c:pt>
                <c:pt idx="98">
                  <c:v>0.16886215231889956</c:v>
                </c:pt>
                <c:pt idx="99">
                  <c:v>0.16362322148467001</c:v>
                </c:pt>
                <c:pt idx="100">
                  <c:v>0.15907567692972968</c:v>
                </c:pt>
                <c:pt idx="101">
                  <c:v>0.14454331246146079</c:v>
                </c:pt>
                <c:pt idx="102">
                  <c:v>0.13855025080238992</c:v>
                </c:pt>
                <c:pt idx="103">
                  <c:v>0.13559515266068978</c:v>
                </c:pt>
                <c:pt idx="104">
                  <c:v>0.13274883254659997</c:v>
                </c:pt>
                <c:pt idx="105">
                  <c:v>0.13273812420893982</c:v>
                </c:pt>
                <c:pt idx="106">
                  <c:v>0.12900804608791017</c:v>
                </c:pt>
                <c:pt idx="107">
                  <c:v>0.12601290526183018</c:v>
                </c:pt>
                <c:pt idx="108">
                  <c:v>0.12916299529137998</c:v>
                </c:pt>
                <c:pt idx="109">
                  <c:v>0.1226834137320898</c:v>
                </c:pt>
                <c:pt idx="110">
                  <c:v>0.12137767821814993</c:v>
                </c:pt>
                <c:pt idx="111">
                  <c:v>0.12810127387952086</c:v>
                </c:pt>
                <c:pt idx="112">
                  <c:v>0.12780883147773991</c:v>
                </c:pt>
                <c:pt idx="113">
                  <c:v>0.13129027279903038</c:v>
                </c:pt>
                <c:pt idx="114">
                  <c:v>0.1338046042221599</c:v>
                </c:pt>
                <c:pt idx="115">
                  <c:v>0.13542232634220941</c:v>
                </c:pt>
                <c:pt idx="116">
                  <c:v>0.13686453578211033</c:v>
                </c:pt>
                <c:pt idx="117">
                  <c:v>0.14234625256010958</c:v>
                </c:pt>
                <c:pt idx="118">
                  <c:v>0.13686527857858977</c:v>
                </c:pt>
                <c:pt idx="119">
                  <c:v>0.14320350523430037</c:v>
                </c:pt>
                <c:pt idx="120">
                  <c:v>0.14265101179034989</c:v>
                </c:pt>
                <c:pt idx="121">
                  <c:v>0.13993138904594016</c:v>
                </c:pt>
                <c:pt idx="122">
                  <c:v>0.14149636890911932</c:v>
                </c:pt>
                <c:pt idx="123">
                  <c:v>0.14233792879067941</c:v>
                </c:pt>
                <c:pt idx="124">
                  <c:v>0.14085139123687984</c:v>
                </c:pt>
                <c:pt idx="125">
                  <c:v>0.14067376378092078</c:v>
                </c:pt>
                <c:pt idx="126">
                  <c:v>0.13592720768086064</c:v>
                </c:pt>
                <c:pt idx="127">
                  <c:v>0.13382377310565019</c:v>
                </c:pt>
                <c:pt idx="128">
                  <c:v>0.12918858009719969</c:v>
                </c:pt>
                <c:pt idx="129">
                  <c:v>0.12634824161391034</c:v>
                </c:pt>
                <c:pt idx="130">
                  <c:v>0.11908975458332005</c:v>
                </c:pt>
                <c:pt idx="131">
                  <c:v>0.11453376487920064</c:v>
                </c:pt>
                <c:pt idx="132">
                  <c:v>0.10799351557926062</c:v>
                </c:pt>
                <c:pt idx="133">
                  <c:v>9.8243774860789834E-2</c:v>
                </c:pt>
                <c:pt idx="134">
                  <c:v>8.9699105713030747E-2</c:v>
                </c:pt>
                <c:pt idx="135">
                  <c:v>8.0824676333049794E-2</c:v>
                </c:pt>
                <c:pt idx="136">
                  <c:v>7.4641730229790149E-2</c:v>
                </c:pt>
                <c:pt idx="137">
                  <c:v>6.8637685773079937E-2</c:v>
                </c:pt>
                <c:pt idx="138">
                  <c:v>5.66332493968007E-2</c:v>
                </c:pt>
                <c:pt idx="139">
                  <c:v>4.1881617191729781E-2</c:v>
                </c:pt>
                <c:pt idx="140">
                  <c:v>3.6782765858630384E-2</c:v>
                </c:pt>
                <c:pt idx="141">
                  <c:v>2.3691410221120535E-2</c:v>
                </c:pt>
                <c:pt idx="142">
                  <c:v>2.1746279986030181E-2</c:v>
                </c:pt>
                <c:pt idx="143">
                  <c:v>1.4890125990670633E-2</c:v>
                </c:pt>
                <c:pt idx="144">
                  <c:v>1.5343459140660265E-2</c:v>
                </c:pt>
                <c:pt idx="145">
                  <c:v>1.6859372245519921E-2</c:v>
                </c:pt>
                <c:pt idx="146">
                  <c:v>2.170556806983992E-2</c:v>
                </c:pt>
                <c:pt idx="147">
                  <c:v>3.65388756698799E-2</c:v>
                </c:pt>
                <c:pt idx="148">
                  <c:v>4.7757294335819989E-2</c:v>
                </c:pt>
                <c:pt idx="149">
                  <c:v>6.3007300797130128E-2</c:v>
                </c:pt>
                <c:pt idx="150">
                  <c:v>8.1027593011320231E-2</c:v>
                </c:pt>
                <c:pt idx="151">
                  <c:v>9.721766938801002E-2</c:v>
                </c:pt>
                <c:pt idx="152">
                  <c:v>0.11407742786568997</c:v>
                </c:pt>
                <c:pt idx="153">
                  <c:v>0.12314681572989983</c:v>
                </c:pt>
                <c:pt idx="154">
                  <c:v>0.13300847368173008</c:v>
                </c:pt>
                <c:pt idx="155">
                  <c:v>0.14463616410120039</c:v>
                </c:pt>
                <c:pt idx="156">
                  <c:v>0.15084014621665975</c:v>
                </c:pt>
                <c:pt idx="157">
                  <c:v>0.15348528078965007</c:v>
                </c:pt>
                <c:pt idx="158">
                  <c:v>0.1540655459285496</c:v>
                </c:pt>
                <c:pt idx="159">
                  <c:v>0.16041908220074985</c:v>
                </c:pt>
                <c:pt idx="160">
                  <c:v>0.16240038103296994</c:v>
                </c:pt>
                <c:pt idx="161">
                  <c:v>0.16404525738495979</c:v>
                </c:pt>
                <c:pt idx="162">
                  <c:v>0.16271203029898995</c:v>
                </c:pt>
                <c:pt idx="163">
                  <c:v>0.16898928758239018</c:v>
                </c:pt>
                <c:pt idx="164">
                  <c:v>0.17044934477168994</c:v>
                </c:pt>
                <c:pt idx="165">
                  <c:v>0.17524215550393984</c:v>
                </c:pt>
                <c:pt idx="166">
                  <c:v>0.18390865760925035</c:v>
                </c:pt>
                <c:pt idx="167">
                  <c:v>0.15705639388731996</c:v>
                </c:pt>
                <c:pt idx="168">
                  <c:v>0.17456237376861994</c:v>
                </c:pt>
                <c:pt idx="169">
                  <c:v>0.17556885743361983</c:v>
                </c:pt>
                <c:pt idx="170">
                  <c:v>0.17629252921380001</c:v>
                </c:pt>
                <c:pt idx="171">
                  <c:v>0.17402214714599995</c:v>
                </c:pt>
                <c:pt idx="172">
                  <c:v>0.17491236506264007</c:v>
                </c:pt>
                <c:pt idx="173">
                  <c:v>0.17547452458724999</c:v>
                </c:pt>
                <c:pt idx="174">
                  <c:v>0.18052330872025002</c:v>
                </c:pt>
                <c:pt idx="175">
                  <c:v>0.18796900421424989</c:v>
                </c:pt>
                <c:pt idx="176">
                  <c:v>0.19591188633218004</c:v>
                </c:pt>
                <c:pt idx="177">
                  <c:v>0.20902333491675007</c:v>
                </c:pt>
                <c:pt idx="178">
                  <c:v>0.22025953610408</c:v>
                </c:pt>
                <c:pt idx="179">
                  <c:v>0.23302608467477792</c:v>
                </c:pt>
                <c:pt idx="180">
                  <c:v>0.24205218862167188</c:v>
                </c:pt>
                <c:pt idx="181">
                  <c:v>0.24907260158311706</c:v>
                </c:pt>
                <c:pt idx="182">
                  <c:v>0.25745006382156399</c:v>
                </c:pt>
                <c:pt idx="183">
                  <c:v>0.26123196918548508</c:v>
                </c:pt>
                <c:pt idx="184">
                  <c:v>0.26739275300744403</c:v>
                </c:pt>
                <c:pt idx="185">
                  <c:v>0.27070399551347701</c:v>
                </c:pt>
                <c:pt idx="186">
                  <c:v>0.27735499385314705</c:v>
                </c:pt>
                <c:pt idx="187">
                  <c:v>0.28201523523741401</c:v>
                </c:pt>
                <c:pt idx="188">
                  <c:v>0.28234797336637357</c:v>
                </c:pt>
                <c:pt idx="189">
                  <c:v>0.28750372280857739</c:v>
                </c:pt>
                <c:pt idx="190">
                  <c:v>0.29740114348262503</c:v>
                </c:pt>
                <c:pt idx="191">
                  <c:v>0.29960384027024101</c:v>
                </c:pt>
                <c:pt idx="192">
                  <c:v>0.30637887930666796</c:v>
                </c:pt>
                <c:pt idx="193">
                  <c:v>0.31009737955820799</c:v>
                </c:pt>
                <c:pt idx="194">
                  <c:v>0.31810811415846102</c:v>
                </c:pt>
                <c:pt idx="195">
                  <c:v>0.32316802552485402</c:v>
                </c:pt>
                <c:pt idx="196">
                  <c:v>0.32735066203039298</c:v>
                </c:pt>
                <c:pt idx="197">
                  <c:v>0.33432867819286405</c:v>
                </c:pt>
                <c:pt idx="198">
                  <c:v>0.34216525588056002</c:v>
                </c:pt>
                <c:pt idx="199">
                  <c:v>0.35234988704352799</c:v>
                </c:pt>
                <c:pt idx="200">
                  <c:v>0.35673968626147012</c:v>
                </c:pt>
                <c:pt idx="201">
                  <c:v>0.36536256008325796</c:v>
                </c:pt>
                <c:pt idx="202">
                  <c:v>0.37392205555686009</c:v>
                </c:pt>
                <c:pt idx="203">
                  <c:v>0.38219693963675994</c:v>
                </c:pt>
                <c:pt idx="204">
                  <c:v>0.3938478177351501</c:v>
                </c:pt>
                <c:pt idx="205">
                  <c:v>0.40779976811315</c:v>
                </c:pt>
                <c:pt idx="206">
                  <c:v>0.41603735920283991</c:v>
                </c:pt>
                <c:pt idx="207">
                  <c:v>0.42751169734287031</c:v>
                </c:pt>
                <c:pt idx="208">
                  <c:v>0.43558679348082019</c:v>
                </c:pt>
                <c:pt idx="209">
                  <c:v>0.44154784433490013</c:v>
                </c:pt>
                <c:pt idx="210">
                  <c:v>0.44271746867760009</c:v>
                </c:pt>
                <c:pt idx="211">
                  <c:v>0.43634557250971984</c:v>
                </c:pt>
                <c:pt idx="212">
                  <c:v>0.41687809067646997</c:v>
                </c:pt>
                <c:pt idx="213">
                  <c:v>0.39210914349223014</c:v>
                </c:pt>
                <c:pt idx="214">
                  <c:v>0.36485587706815981</c:v>
                </c:pt>
                <c:pt idx="215">
                  <c:v>0.33255757083958981</c:v>
                </c:pt>
                <c:pt idx="216">
                  <c:v>0.3081637721911199</c:v>
                </c:pt>
                <c:pt idx="217">
                  <c:v>0.28977437200701006</c:v>
                </c:pt>
                <c:pt idx="218">
                  <c:v>0.27532710395355009</c:v>
                </c:pt>
                <c:pt idx="219">
                  <c:v>0.26942079786357986</c:v>
                </c:pt>
                <c:pt idx="220">
                  <c:v>0.26860979055055001</c:v>
                </c:pt>
                <c:pt idx="221">
                  <c:v>0.27204555262920982</c:v>
                </c:pt>
                <c:pt idx="222">
                  <c:v>0.25705419876583013</c:v>
                </c:pt>
                <c:pt idx="223">
                  <c:v>0.28111933286785007</c:v>
                </c:pt>
                <c:pt idx="224">
                  <c:v>0.28756637315706968</c:v>
                </c:pt>
                <c:pt idx="225">
                  <c:v>0.29569520059456966</c:v>
                </c:pt>
                <c:pt idx="226">
                  <c:v>0.30455913472478979</c:v>
                </c:pt>
                <c:pt idx="227">
                  <c:v>0.33089343844815033</c:v>
                </c:pt>
                <c:pt idx="228">
                  <c:v>0.31823780697852966</c:v>
                </c:pt>
                <c:pt idx="229">
                  <c:v>0.32696874048153024</c:v>
                </c:pt>
                <c:pt idx="230">
                  <c:v>0.33446088192600065</c:v>
                </c:pt>
                <c:pt idx="231">
                  <c:v>0.3437958719512002</c:v>
                </c:pt>
                <c:pt idx="232">
                  <c:v>0.35127085060531993</c:v>
                </c:pt>
                <c:pt idx="233">
                  <c:v>0.35916239841595043</c:v>
                </c:pt>
                <c:pt idx="234">
                  <c:v>0.36726262434915036</c:v>
                </c:pt>
                <c:pt idx="235">
                  <c:v>0.37624756697115913</c:v>
                </c:pt>
                <c:pt idx="236">
                  <c:v>0.38614675719726055</c:v>
                </c:pt>
                <c:pt idx="237">
                  <c:v>0.39318318379194039</c:v>
                </c:pt>
                <c:pt idx="238">
                  <c:v>0.40251060063649025</c:v>
                </c:pt>
                <c:pt idx="239">
                  <c:v>0.41147576450470957</c:v>
                </c:pt>
                <c:pt idx="240">
                  <c:v>0.42000246745949976</c:v>
                </c:pt>
                <c:pt idx="241">
                  <c:v>0.42912997096975936</c:v>
                </c:pt>
                <c:pt idx="242">
                  <c:v>0.43829155065763992</c:v>
                </c:pt>
                <c:pt idx="243">
                  <c:v>0.44711113381582024</c:v>
                </c:pt>
                <c:pt idx="244">
                  <c:v>0.45729543008215057</c:v>
                </c:pt>
                <c:pt idx="245">
                  <c:v>0.4656871950064696</c:v>
                </c:pt>
                <c:pt idx="246">
                  <c:v>0.47560119972750048</c:v>
                </c:pt>
                <c:pt idx="247">
                  <c:v>0.48573953627260025</c:v>
                </c:pt>
                <c:pt idx="248">
                  <c:v>0.49583521398069053</c:v>
                </c:pt>
                <c:pt idx="249">
                  <c:v>0.50768955466628007</c:v>
                </c:pt>
                <c:pt idx="250">
                  <c:v>0.51981030135057971</c:v>
                </c:pt>
                <c:pt idx="251">
                  <c:v>0.53255849095856966</c:v>
                </c:pt>
                <c:pt idx="252">
                  <c:v>0.54677957229586038</c:v>
                </c:pt>
                <c:pt idx="253">
                  <c:v>0.55783879939461034</c:v>
                </c:pt>
                <c:pt idx="254">
                  <c:v>0.57090899756232005</c:v>
                </c:pt>
                <c:pt idx="255">
                  <c:v>0.58584032306143019</c:v>
                </c:pt>
                <c:pt idx="256">
                  <c:v>0.59977815300359083</c:v>
                </c:pt>
                <c:pt idx="257">
                  <c:v>0.6139411821879408</c:v>
                </c:pt>
                <c:pt idx="258">
                  <c:v>0.62911076695363022</c:v>
                </c:pt>
                <c:pt idx="259">
                  <c:v>0.64307929860501023</c:v>
                </c:pt>
                <c:pt idx="260">
                  <c:v>0.66000304870625026</c:v>
                </c:pt>
                <c:pt idx="261">
                  <c:v>0.67647567869937042</c:v>
                </c:pt>
                <c:pt idx="262">
                  <c:v>0.69403783630742133</c:v>
                </c:pt>
                <c:pt idx="263">
                  <c:v>0.71537255419464074</c:v>
                </c:pt>
                <c:pt idx="264">
                  <c:v>0.73386501607424037</c:v>
                </c:pt>
                <c:pt idx="265">
                  <c:v>0.75513553650204912</c:v>
                </c:pt>
                <c:pt idx="266">
                  <c:v>0.77815066599623961</c:v>
                </c:pt>
                <c:pt idx="267">
                  <c:v>0.7997144298488692</c:v>
                </c:pt>
                <c:pt idx="268">
                  <c:v>0.84470259516146129</c:v>
                </c:pt>
                <c:pt idx="269">
                  <c:v>0.84801153006904961</c:v>
                </c:pt>
                <c:pt idx="270">
                  <c:v>0.87183058918341061</c:v>
                </c:pt>
                <c:pt idx="271">
                  <c:v>0.89210957592741025</c:v>
                </c:pt>
                <c:pt idx="272">
                  <c:v>0.90992607039017948</c:v>
                </c:pt>
                <c:pt idx="273">
                  <c:v>0.92661685039634989</c:v>
                </c:pt>
                <c:pt idx="274">
                  <c:v>0.92061273032981994</c:v>
                </c:pt>
                <c:pt idx="275">
                  <c:v>0.95378632507398109</c:v>
                </c:pt>
                <c:pt idx="276">
                  <c:v>0.96704724877823089</c:v>
                </c:pt>
                <c:pt idx="277">
                  <c:v>0.98585635634980129</c:v>
                </c:pt>
                <c:pt idx="278">
                  <c:v>1.0125297512862996</c:v>
                </c:pt>
                <c:pt idx="279">
                  <c:v>1.0473005951912988</c:v>
                </c:pt>
                <c:pt idx="280">
                  <c:v>1.0888764350148001</c:v>
                </c:pt>
                <c:pt idx="281">
                  <c:v>1.1404134254579006</c:v>
                </c:pt>
                <c:pt idx="282">
                  <c:v>1.1961034715984997</c:v>
                </c:pt>
                <c:pt idx="283">
                  <c:v>1.2561938735940004</c:v>
                </c:pt>
                <c:pt idx="284">
                  <c:v>1.3189756306125009</c:v>
                </c:pt>
                <c:pt idx="285">
                  <c:v>1.3829437628763994</c:v>
                </c:pt>
                <c:pt idx="286">
                  <c:v>1.4472622331677005</c:v>
                </c:pt>
                <c:pt idx="287">
                  <c:v>1.5134228174176005</c:v>
                </c:pt>
                <c:pt idx="288">
                  <c:v>1.5802386291085</c:v>
                </c:pt>
                <c:pt idx="289">
                  <c:v>1.6489135203682004</c:v>
                </c:pt>
                <c:pt idx="290">
                  <c:v>1.7189890228486</c:v>
                </c:pt>
                <c:pt idx="291">
                  <c:v>1.7900740981424992</c:v>
                </c:pt>
                <c:pt idx="292">
                  <c:v>1.8647076947189998</c:v>
                </c:pt>
                <c:pt idx="293">
                  <c:v>1.9404056451671998</c:v>
                </c:pt>
                <c:pt idx="294">
                  <c:v>1.9839123243356003</c:v>
                </c:pt>
                <c:pt idx="295">
                  <c:v>1.9954275057633009</c:v>
                </c:pt>
                <c:pt idx="296">
                  <c:v>1.9876033293905007</c:v>
                </c:pt>
                <c:pt idx="297">
                  <c:v>1.9667757681074995</c:v>
                </c:pt>
                <c:pt idx="298">
                  <c:v>1.9351093856702004</c:v>
                </c:pt>
                <c:pt idx="299">
                  <c:v>1.8941506204206</c:v>
                </c:pt>
                <c:pt idx="300">
                  <c:v>1.8469819826852003</c:v>
                </c:pt>
                <c:pt idx="301">
                  <c:v>1.7933649175345998</c:v>
                </c:pt>
                <c:pt idx="302">
                  <c:v>1.732272298674399</c:v>
                </c:pt>
                <c:pt idx="303">
                  <c:v>1.6655100699276009</c:v>
                </c:pt>
                <c:pt idx="304">
                  <c:v>1.593933573188</c:v>
                </c:pt>
                <c:pt idx="305">
                  <c:v>1.5171142825958999</c:v>
                </c:pt>
                <c:pt idx="306">
                  <c:v>1.4369634447777013</c:v>
                </c:pt>
                <c:pt idx="307">
                  <c:v>1.3572149451205</c:v>
                </c:pt>
                <c:pt idx="308">
                  <c:v>1.2940482586580995</c:v>
                </c:pt>
                <c:pt idx="309">
                  <c:v>1.2385880157182996</c:v>
                </c:pt>
                <c:pt idx="310">
                  <c:v>1.1835579917181001</c:v>
                </c:pt>
                <c:pt idx="311">
                  <c:v>1.1266346098922</c:v>
                </c:pt>
                <c:pt idx="312">
                  <c:v>1.0602977146143004</c:v>
                </c:pt>
                <c:pt idx="313">
                  <c:v>0.98400961716810009</c:v>
                </c:pt>
                <c:pt idx="314">
                  <c:v>0.89395074249309836</c:v>
                </c:pt>
                <c:pt idx="315">
                  <c:v>0.78290654268939974</c:v>
                </c:pt>
                <c:pt idx="316">
                  <c:v>0.63992719617520066</c:v>
                </c:pt>
                <c:pt idx="317">
                  <c:v>0.45242845959750078</c:v>
                </c:pt>
                <c:pt idx="318">
                  <c:v>0.18843291223759984</c:v>
                </c:pt>
                <c:pt idx="319">
                  <c:v>-0.18939586995859869</c:v>
                </c:pt>
                <c:pt idx="320">
                  <c:v>-0.80273502330400071</c:v>
                </c:pt>
                <c:pt idx="321">
                  <c:v>-1.6509092437724995</c:v>
                </c:pt>
                <c:pt idx="322">
                  <c:v>-2.8497618054951985</c:v>
                </c:pt>
                <c:pt idx="323">
                  <c:v>-4.1680791342358994</c:v>
                </c:pt>
                <c:pt idx="324">
                  <c:v>-5.3857524360340214</c:v>
                </c:pt>
                <c:pt idx="325">
                  <c:v>-6.351812885193711</c:v>
                </c:pt>
                <c:pt idx="326">
                  <c:v>-6.9461705215024487</c:v>
                </c:pt>
                <c:pt idx="327">
                  <c:v>-7.063709744685811</c:v>
                </c:pt>
                <c:pt idx="328">
                  <c:v>-6.8263602391130505</c:v>
                </c:pt>
                <c:pt idx="329">
                  <c:v>-6.3434312697270698</c:v>
                </c:pt>
                <c:pt idx="330">
                  <c:v>-5.7554612849542703</c:v>
                </c:pt>
                <c:pt idx="331">
                  <c:v>-5.1355008252743009</c:v>
                </c:pt>
                <c:pt idx="332">
                  <c:v>-4.5206818575290999</c:v>
                </c:pt>
                <c:pt idx="333">
                  <c:v>-3.970938317305901</c:v>
                </c:pt>
                <c:pt idx="334">
                  <c:v>-3.4437008757367007</c:v>
                </c:pt>
                <c:pt idx="335">
                  <c:v>-2.9499813527244996</c:v>
                </c:pt>
                <c:pt idx="336">
                  <c:v>-2.4885135458537988</c:v>
                </c:pt>
                <c:pt idx="337">
                  <c:v>-2.0569829776228001</c:v>
                </c:pt>
                <c:pt idx="338">
                  <c:v>-1.6751007207682012</c:v>
                </c:pt>
                <c:pt idx="339">
                  <c:v>-1.4113704926585999</c:v>
                </c:pt>
                <c:pt idx="340">
                  <c:v>-1.2205377656492988</c:v>
                </c:pt>
                <c:pt idx="341">
                  <c:v>-1.0704037266417998</c:v>
                </c:pt>
                <c:pt idx="342">
                  <c:v>-0.94558187201699972</c:v>
                </c:pt>
                <c:pt idx="343">
                  <c:v>-0.84084472471099936</c:v>
                </c:pt>
                <c:pt idx="344">
                  <c:v>-0.75127481660200068</c:v>
                </c:pt>
                <c:pt idx="345">
                  <c:v>-0.67341159370379877</c:v>
                </c:pt>
                <c:pt idx="346">
                  <c:v>-0.60507990188019889</c:v>
                </c:pt>
                <c:pt idx="347">
                  <c:v>-0.54449769339409926</c:v>
                </c:pt>
                <c:pt idx="348">
                  <c:v>-0.49025930514600091</c:v>
                </c:pt>
                <c:pt idx="349">
                  <c:v>-0.44286018407869854</c:v>
                </c:pt>
                <c:pt idx="350">
                  <c:v>-0.40033386317820074</c:v>
                </c:pt>
                <c:pt idx="351">
                  <c:v>-0.36276955554189882</c:v>
                </c:pt>
                <c:pt idx="352">
                  <c:v>-0.33049483551669923</c:v>
                </c:pt>
                <c:pt idx="353">
                  <c:v>-0.30235789847700012</c:v>
                </c:pt>
                <c:pt idx="354">
                  <c:v>-0.27785622119399989</c:v>
                </c:pt>
                <c:pt idx="355">
                  <c:v>-0.25773020484999876</c:v>
                </c:pt>
                <c:pt idx="356">
                  <c:v>-0.23941370483449909</c:v>
                </c:pt>
                <c:pt idx="357">
                  <c:v>-0.22311713316149984</c:v>
                </c:pt>
                <c:pt idx="358">
                  <c:v>-0.20906528242820066</c:v>
                </c:pt>
                <c:pt idx="359">
                  <c:v>-0.19617425231819752</c:v>
                </c:pt>
                <c:pt idx="360">
                  <c:v>-0.18368766388100077</c:v>
                </c:pt>
                <c:pt idx="361">
                  <c:v>-0.17046895759149905</c:v>
                </c:pt>
                <c:pt idx="362">
                  <c:v>-0.15473288317580014</c:v>
                </c:pt>
                <c:pt idx="363">
                  <c:v>-0.13911540508759757</c:v>
                </c:pt>
                <c:pt idx="364">
                  <c:v>-0.1233086036050004</c:v>
                </c:pt>
                <c:pt idx="365">
                  <c:v>-0.10839542210050013</c:v>
                </c:pt>
                <c:pt idx="366">
                  <c:v>-9.5005460606699899E-2</c:v>
                </c:pt>
                <c:pt idx="367">
                  <c:v>-8.2195232691098852E-2</c:v>
                </c:pt>
                <c:pt idx="368">
                  <c:v>-7.1024474847000363E-2</c:v>
                </c:pt>
                <c:pt idx="369">
                  <c:v>-6.052706757790105E-2</c:v>
                </c:pt>
                <c:pt idx="370">
                  <c:v>-5.0894570157598906E-2</c:v>
                </c:pt>
                <c:pt idx="371">
                  <c:v>-4.2357202070100186E-2</c:v>
                </c:pt>
                <c:pt idx="372">
                  <c:v>-3.440468419880105E-2</c:v>
                </c:pt>
                <c:pt idx="373">
                  <c:v>-2.8143162870101435E-2</c:v>
                </c:pt>
                <c:pt idx="374">
                  <c:v>-2.282524362830074E-2</c:v>
                </c:pt>
                <c:pt idx="375">
                  <c:v>-1.8685920279800428E-2</c:v>
                </c:pt>
                <c:pt idx="376">
                  <c:v>-1.6503842596300444E-2</c:v>
                </c:pt>
                <c:pt idx="377">
                  <c:v>-1.6733704684700257E-2</c:v>
                </c:pt>
                <c:pt idx="378">
                  <c:v>-1.8743023972898953E-2</c:v>
                </c:pt>
                <c:pt idx="379">
                  <c:v>-2.2842086586397414E-2</c:v>
                </c:pt>
                <c:pt idx="380">
                  <c:v>-2.9396599772400833E-2</c:v>
                </c:pt>
                <c:pt idx="381">
                  <c:v>-3.9397079576197314E-2</c:v>
                </c:pt>
                <c:pt idx="382">
                  <c:v>-5.0819099317202188E-2</c:v>
                </c:pt>
                <c:pt idx="383">
                  <c:v>-6.4981904874798602E-2</c:v>
                </c:pt>
                <c:pt idx="384">
                  <c:v>-8.2174607283100443E-2</c:v>
                </c:pt>
                <c:pt idx="385">
                  <c:v>-0.10270765304590057</c:v>
                </c:pt>
                <c:pt idx="386">
                  <c:v>-0.12875912405699808</c:v>
                </c:pt>
                <c:pt idx="387">
                  <c:v>-0.15653066548949823</c:v>
                </c:pt>
                <c:pt idx="388">
                  <c:v>-0.18592961969049782</c:v>
                </c:pt>
                <c:pt idx="389">
                  <c:v>-0.21993533349250072</c:v>
                </c:pt>
                <c:pt idx="390">
                  <c:v>-0.25612071074090181</c:v>
                </c:pt>
                <c:pt idx="391">
                  <c:v>-0.29364217652339875</c:v>
                </c:pt>
                <c:pt idx="392">
                  <c:v>-0.33496649215590146</c:v>
                </c:pt>
                <c:pt idx="393">
                  <c:v>-0.38609135958649965</c:v>
                </c:pt>
                <c:pt idx="394">
                  <c:v>-0.44932197704739885</c:v>
                </c:pt>
                <c:pt idx="395">
                  <c:v>-0.52817947074749938</c:v>
                </c:pt>
                <c:pt idx="396">
                  <c:v>-0.62551392177370069</c:v>
                </c:pt>
                <c:pt idx="397">
                  <c:v>-0.7507903853022011</c:v>
                </c:pt>
                <c:pt idx="398">
                  <c:v>-0.91110755428059953</c:v>
                </c:pt>
                <c:pt idx="399">
                  <c:v>-1.1246801610695005</c:v>
                </c:pt>
                <c:pt idx="400">
                  <c:v>-1.4154631111527003</c:v>
                </c:pt>
                <c:pt idx="401">
                  <c:v>-1.8676689407421989</c:v>
                </c:pt>
                <c:pt idx="402">
                  <c:v>-2.5352829268862997</c:v>
                </c:pt>
                <c:pt idx="403">
                  <c:v>-3.3515521671555994</c:v>
                </c:pt>
                <c:pt idx="404">
                  <c:v>-4.1882162507488996</c:v>
                </c:pt>
                <c:pt idx="405">
                  <c:v>-4.9868393464988987</c:v>
                </c:pt>
                <c:pt idx="406">
                  <c:v>-5.6291948207656013</c:v>
                </c:pt>
                <c:pt idx="407">
                  <c:v>-5.8914234404428605</c:v>
                </c:pt>
                <c:pt idx="408">
                  <c:v>-5.5391116907105999</c:v>
                </c:pt>
                <c:pt idx="409">
                  <c:v>-4.5042581540794995</c:v>
                </c:pt>
                <c:pt idx="410">
                  <c:v>-2.9781248866356993</c:v>
                </c:pt>
                <c:pt idx="411">
                  <c:v>-1.3746819999843005</c:v>
                </c:pt>
                <c:pt idx="412">
                  <c:v>-0.52321450157000093</c:v>
                </c:pt>
                <c:pt idx="413">
                  <c:v>-3.0172579889899964E-2</c:v>
                </c:pt>
                <c:pt idx="414">
                  <c:v>0.28889337060850018</c:v>
                </c:pt>
                <c:pt idx="415">
                  <c:v>0.50159348048349983</c:v>
                </c:pt>
                <c:pt idx="416">
                  <c:v>0.64526380429689922</c:v>
                </c:pt>
                <c:pt idx="417">
                  <c:v>0.7496783177839994</c:v>
                </c:pt>
                <c:pt idx="418">
                  <c:v>0.82687975224179944</c:v>
                </c:pt>
                <c:pt idx="419">
                  <c:v>0.87998700472120106</c:v>
                </c:pt>
                <c:pt idx="420">
                  <c:v>0.91793765441850006</c:v>
                </c:pt>
                <c:pt idx="421">
                  <c:v>0.94753939466330017</c:v>
                </c:pt>
                <c:pt idx="422">
                  <c:v>0.9709168209707002</c:v>
                </c:pt>
                <c:pt idx="423">
                  <c:v>0.98898504756859928</c:v>
                </c:pt>
                <c:pt idx="424">
                  <c:v>1.0051116171382013</c:v>
                </c:pt>
                <c:pt idx="425">
                  <c:v>1.0197161460516995</c:v>
                </c:pt>
                <c:pt idx="426">
                  <c:v>1.0339892468005996</c:v>
                </c:pt>
                <c:pt idx="427">
                  <c:v>1.050470661579201</c:v>
                </c:pt>
                <c:pt idx="428">
                  <c:v>1.0723049855833011</c:v>
                </c:pt>
                <c:pt idx="429">
                  <c:v>1.1015124809935006</c:v>
                </c:pt>
                <c:pt idx="430">
                  <c:v>1.1352202857310001</c:v>
                </c:pt>
                <c:pt idx="431">
                  <c:v>1.1676387402731994</c:v>
                </c:pt>
                <c:pt idx="432">
                  <c:v>1.1999304335554015</c:v>
                </c:pt>
                <c:pt idx="433">
                  <c:v>1.2281123512447998</c:v>
                </c:pt>
                <c:pt idx="434">
                  <c:v>1.2599464551158999</c:v>
                </c:pt>
                <c:pt idx="435">
                  <c:v>1.2868406279562006</c:v>
                </c:pt>
                <c:pt idx="436">
                  <c:v>1.3070633099424001</c:v>
                </c:pt>
                <c:pt idx="437">
                  <c:v>1.3181429956171993</c:v>
                </c:pt>
                <c:pt idx="438">
                  <c:v>1.3159614294555002</c:v>
                </c:pt>
                <c:pt idx="439">
                  <c:v>1.2955293369025007</c:v>
                </c:pt>
                <c:pt idx="440">
                  <c:v>1.268275230692101</c:v>
                </c:pt>
                <c:pt idx="441">
                  <c:v>1.2328020937919</c:v>
                </c:pt>
                <c:pt idx="442">
                  <c:v>1.1738078673787999</c:v>
                </c:pt>
                <c:pt idx="443">
                  <c:v>1.1101094610329998</c:v>
                </c:pt>
                <c:pt idx="444">
                  <c:v>1.0499211998301003</c:v>
                </c:pt>
                <c:pt idx="445">
                  <c:v>0.99240425960919865</c:v>
                </c:pt>
                <c:pt idx="446">
                  <c:v>0.93862603891030005</c:v>
                </c:pt>
                <c:pt idx="447">
                  <c:v>0.88900810674610042</c:v>
                </c:pt>
                <c:pt idx="448">
                  <c:v>0.8416443136661993</c:v>
                </c:pt>
                <c:pt idx="449">
                  <c:v>0.80059665350289855</c:v>
                </c:pt>
                <c:pt idx="450">
                  <c:v>0.76440833084580007</c:v>
                </c:pt>
                <c:pt idx="451">
                  <c:v>0.73035199484939994</c:v>
                </c:pt>
                <c:pt idx="452">
                  <c:v>0.70046714093539997</c:v>
                </c:pt>
                <c:pt idx="453">
                  <c:v>0.66916774886169961</c:v>
                </c:pt>
                <c:pt idx="454">
                  <c:v>0.63617376825370009</c:v>
                </c:pt>
                <c:pt idx="455">
                  <c:v>0.60132400618659965</c:v>
                </c:pt>
                <c:pt idx="456">
                  <c:v>0.55681680933279942</c:v>
                </c:pt>
                <c:pt idx="457">
                  <c:v>0.50840905675059922</c:v>
                </c:pt>
                <c:pt idx="458">
                  <c:v>0.45499883426809973</c:v>
                </c:pt>
                <c:pt idx="459">
                  <c:v>0.3995780069923196</c:v>
                </c:pt>
                <c:pt idx="460">
                  <c:v>0.34240839403842038</c:v>
                </c:pt>
                <c:pt idx="461">
                  <c:v>0.2865388510682898</c:v>
                </c:pt>
                <c:pt idx="462">
                  <c:v>0.23859443543706149</c:v>
                </c:pt>
                <c:pt idx="463">
                  <c:v>0.19674744559405077</c:v>
                </c:pt>
                <c:pt idx="464">
                  <c:v>0.16263490981582862</c:v>
                </c:pt>
                <c:pt idx="465">
                  <c:v>0.13727058916406953</c:v>
                </c:pt>
                <c:pt idx="466">
                  <c:v>0.11860771340151111</c:v>
                </c:pt>
                <c:pt idx="467">
                  <c:v>0.10278194027620025</c:v>
                </c:pt>
                <c:pt idx="468">
                  <c:v>9.2833209825569085E-2</c:v>
                </c:pt>
                <c:pt idx="469">
                  <c:v>8.374317361381145E-2</c:v>
                </c:pt>
                <c:pt idx="470">
                  <c:v>7.5984749119051287E-2</c:v>
                </c:pt>
                <c:pt idx="471">
                  <c:v>6.7854142892679548E-2</c:v>
                </c:pt>
                <c:pt idx="472">
                  <c:v>5.9132747106360739E-2</c:v>
                </c:pt>
                <c:pt idx="473">
                  <c:v>5.1236172786341072E-2</c:v>
                </c:pt>
                <c:pt idx="474">
                  <c:v>4.3700568044050314E-2</c:v>
                </c:pt>
                <c:pt idx="475">
                  <c:v>3.7024186507171208E-2</c:v>
                </c:pt>
                <c:pt idx="476">
                  <c:v>2.9560906214269878E-2</c:v>
                </c:pt>
                <c:pt idx="477">
                  <c:v>2.4879584290969703E-2</c:v>
                </c:pt>
                <c:pt idx="478">
                  <c:v>1.8413556293159772E-2</c:v>
                </c:pt>
                <c:pt idx="479">
                  <c:v>1.480421347404004E-2</c:v>
                </c:pt>
                <c:pt idx="480">
                  <c:v>9.5270724434097787E-3</c:v>
                </c:pt>
                <c:pt idx="481">
                  <c:v>6.8446084327593582E-3</c:v>
                </c:pt>
                <c:pt idx="482">
                  <c:v>3.8335632278290177E-3</c:v>
                </c:pt>
                <c:pt idx="483">
                  <c:v>1.1566992072484794E-3</c:v>
                </c:pt>
                <c:pt idx="484">
                  <c:v>-1.5591493407303147E-3</c:v>
                </c:pt>
                <c:pt idx="485">
                  <c:v>-3.4251905709012931E-3</c:v>
                </c:pt>
                <c:pt idx="486">
                  <c:v>-6.2179173732399562E-3</c:v>
                </c:pt>
                <c:pt idx="487">
                  <c:v>-9.5120134269812695E-3</c:v>
                </c:pt>
                <c:pt idx="488">
                  <c:v>-1.2640164629159401E-2</c:v>
                </c:pt>
                <c:pt idx="489">
                  <c:v>-1.8716111460861384E-2</c:v>
                </c:pt>
                <c:pt idx="490">
                  <c:v>-2.4103428857719322E-2</c:v>
                </c:pt>
                <c:pt idx="491">
                  <c:v>-3.3062696515139933E-2</c:v>
                </c:pt>
                <c:pt idx="492">
                  <c:v>-4.1348744959698536E-2</c:v>
                </c:pt>
                <c:pt idx="493">
                  <c:v>-5.2356474353059568E-2</c:v>
                </c:pt>
                <c:pt idx="494">
                  <c:v>-6.498500660111084E-2</c:v>
                </c:pt>
                <c:pt idx="495">
                  <c:v>-7.8252809107489441E-2</c:v>
                </c:pt>
                <c:pt idx="496">
                  <c:v>-9.1532371956409619E-2</c:v>
                </c:pt>
                <c:pt idx="497">
                  <c:v>-0.10640877829307982</c:v>
                </c:pt>
                <c:pt idx="498">
                  <c:v>-0.12212858376291003</c:v>
                </c:pt>
                <c:pt idx="499">
                  <c:v>-0.13586462803684007</c:v>
                </c:pt>
                <c:pt idx="500">
                  <c:v>-0.17380137707313992</c:v>
                </c:pt>
                <c:pt idx="501">
                  <c:v>-0.16965244669490076</c:v>
                </c:pt>
                <c:pt idx="502">
                  <c:v>-0.18663133916633079</c:v>
                </c:pt>
                <c:pt idx="503">
                  <c:v>-0.18163755035245011</c:v>
                </c:pt>
                <c:pt idx="504">
                  <c:v>-0.21804656364388109</c:v>
                </c:pt>
                <c:pt idx="505">
                  <c:v>-0.23603713531090875</c:v>
                </c:pt>
                <c:pt idx="506">
                  <c:v>-0.25340846275921081</c:v>
                </c:pt>
                <c:pt idx="507">
                  <c:v>-0.27260547483486874</c:v>
                </c:pt>
                <c:pt idx="508">
                  <c:v>-0.29295469254681983</c:v>
                </c:pt>
                <c:pt idx="509">
                  <c:v>-0.31544979754676916</c:v>
                </c:pt>
                <c:pt idx="510">
                  <c:v>-0.33917822857793922</c:v>
                </c:pt>
                <c:pt idx="511">
                  <c:v>-0.3650121411475391</c:v>
                </c:pt>
                <c:pt idx="512">
                  <c:v>-0.39327285165957981</c:v>
                </c:pt>
                <c:pt idx="513">
                  <c:v>-0.42749256160492966</c:v>
                </c:pt>
                <c:pt idx="514">
                  <c:v>-0.46673173095698939</c:v>
                </c:pt>
                <c:pt idx="515">
                  <c:v>-0.51696190281012022</c:v>
                </c:pt>
                <c:pt idx="516">
                  <c:v>-0.57818715692814049</c:v>
                </c:pt>
                <c:pt idx="517">
                  <c:v>-0.64555683687332976</c:v>
                </c:pt>
                <c:pt idx="518">
                  <c:v>-0.70280033681052956</c:v>
                </c:pt>
                <c:pt idx="519">
                  <c:v>-0.74371457016897047</c:v>
                </c:pt>
                <c:pt idx="520">
                  <c:v>-0.80782928248979946</c:v>
                </c:pt>
                <c:pt idx="521">
                  <c:v>-0.88679689168119147</c:v>
                </c:pt>
                <c:pt idx="522">
                  <c:v>-0.94416814604612931</c:v>
                </c:pt>
                <c:pt idx="523">
                  <c:v>-0.96374199306243113</c:v>
                </c:pt>
                <c:pt idx="524">
                  <c:v>-0.97034123773639003</c:v>
                </c:pt>
                <c:pt idx="525">
                  <c:v>-0.98929267716085967</c:v>
                </c:pt>
                <c:pt idx="526">
                  <c:v>-1.0360488389922704</c:v>
                </c:pt>
                <c:pt idx="527">
                  <c:v>-1.0483160802388092</c:v>
                </c:pt>
                <c:pt idx="528">
                  <c:v>-1.0878160396928109</c:v>
                </c:pt>
                <c:pt idx="529">
                  <c:v>-1.1246809655114003</c:v>
                </c:pt>
                <c:pt idx="530">
                  <c:v>-1.1684006415474002</c:v>
                </c:pt>
                <c:pt idx="531">
                  <c:v>-1.2405800628904</c:v>
                </c:pt>
                <c:pt idx="532">
                  <c:v>-1.3116211849281001</c:v>
                </c:pt>
                <c:pt idx="533">
                  <c:v>-1.4302502449857002</c:v>
                </c:pt>
                <c:pt idx="534">
                  <c:v>-1.5091370186872002</c:v>
                </c:pt>
                <c:pt idx="535">
                  <c:v>-1.5735019201744009</c:v>
                </c:pt>
                <c:pt idx="536">
                  <c:v>-1.6240251245444011</c:v>
                </c:pt>
                <c:pt idx="537">
                  <c:v>-1.6293812090491002</c:v>
                </c:pt>
                <c:pt idx="538">
                  <c:v>-1.5608585407797992</c:v>
                </c:pt>
                <c:pt idx="539">
                  <c:v>-1.423870155622101</c:v>
                </c:pt>
                <c:pt idx="540">
                  <c:v>-1.2102638840843998</c:v>
                </c:pt>
                <c:pt idx="541">
                  <c:v>-0.9445176809282998</c:v>
                </c:pt>
                <c:pt idx="542">
                  <c:v>-0.68972970245139997</c:v>
                </c:pt>
                <c:pt idx="543">
                  <c:v>-0.43159586231320013</c:v>
                </c:pt>
                <c:pt idx="544">
                  <c:v>-0.18532988373300086</c:v>
                </c:pt>
                <c:pt idx="545">
                  <c:v>7.2665630019701055E-2</c:v>
                </c:pt>
                <c:pt idx="546">
                  <c:v>0.38178850355670058</c:v>
                </c:pt>
                <c:pt idx="547">
                  <c:v>0.76013834219320131</c:v>
                </c:pt>
                <c:pt idx="548">
                  <c:v>1.1911449568350996</c:v>
                </c:pt>
                <c:pt idx="549">
                  <c:v>1.5078796791030005</c:v>
                </c:pt>
                <c:pt idx="550">
                  <c:v>1.6680641368048992</c:v>
                </c:pt>
                <c:pt idx="551">
                  <c:v>1.7059804776819014</c:v>
                </c:pt>
                <c:pt idx="552">
                  <c:v>1.6925119154315986</c:v>
                </c:pt>
                <c:pt idx="553">
                  <c:v>1.6405082144209189</c:v>
                </c:pt>
                <c:pt idx="554">
                  <c:v>1.5696131959162596</c:v>
                </c:pt>
                <c:pt idx="555">
                  <c:v>1.5055597353932999</c:v>
                </c:pt>
                <c:pt idx="556">
                  <c:v>1.3944849577435505</c:v>
                </c:pt>
                <c:pt idx="557">
                  <c:v>1.2792408187349293</c:v>
                </c:pt>
                <c:pt idx="558">
                  <c:v>1.2046708891665601</c:v>
                </c:pt>
                <c:pt idx="559">
                  <c:v>1.1105036401181501</c:v>
                </c:pt>
                <c:pt idx="560">
                  <c:v>1.0229558668179495</c:v>
                </c:pt>
                <c:pt idx="561">
                  <c:v>0.93492517260357033</c:v>
                </c:pt>
                <c:pt idx="562">
                  <c:v>0.84982737127972996</c:v>
                </c:pt>
                <c:pt idx="563">
                  <c:v>0.76567012872765039</c:v>
                </c:pt>
                <c:pt idx="564">
                  <c:v>0.68271218035134007</c:v>
                </c:pt>
                <c:pt idx="565">
                  <c:v>0.60279448758174992</c:v>
                </c:pt>
                <c:pt idx="566">
                  <c:v>0.52488261424805005</c:v>
                </c:pt>
                <c:pt idx="567">
                  <c:v>0.47432722526502991</c:v>
                </c:pt>
                <c:pt idx="568">
                  <c:v>0.37081088216688007</c:v>
                </c:pt>
                <c:pt idx="569">
                  <c:v>0.32456817516341996</c:v>
                </c:pt>
                <c:pt idx="570">
                  <c:v>0.25375376458734</c:v>
                </c:pt>
                <c:pt idx="571">
                  <c:v>0.17961882698724008</c:v>
                </c:pt>
                <c:pt idx="572">
                  <c:v>0.10803233969969006</c:v>
                </c:pt>
                <c:pt idx="573">
                  <c:v>3.9888484944349933E-2</c:v>
                </c:pt>
                <c:pt idx="574">
                  <c:v>-2.6281444033532941E-2</c:v>
                </c:pt>
                <c:pt idx="575">
                  <c:v>-8.9097367730327948E-2</c:v>
                </c:pt>
                <c:pt idx="576">
                  <c:v>-0.148714665440002</c:v>
                </c:pt>
                <c:pt idx="577">
                  <c:v>-0.207332771613185</c:v>
                </c:pt>
                <c:pt idx="578">
                  <c:v>-0.26495098681323886</c:v>
                </c:pt>
                <c:pt idx="579">
                  <c:v>-0.31756432752578201</c:v>
                </c:pt>
                <c:pt idx="580">
                  <c:v>-0.36712048415387899</c:v>
                </c:pt>
                <c:pt idx="581">
                  <c:v>-0.41254919986559707</c:v>
                </c:pt>
                <c:pt idx="582">
                  <c:v>-0.45232040817901442</c:v>
                </c:pt>
                <c:pt idx="583">
                  <c:v>-0.49100930136044063</c:v>
                </c:pt>
                <c:pt idx="584">
                  <c:v>-0.52217205015200774</c:v>
                </c:pt>
                <c:pt idx="585">
                  <c:v>-0.54878697576362034</c:v>
                </c:pt>
                <c:pt idx="586">
                  <c:v>-0.57185145100697132</c:v>
                </c:pt>
                <c:pt idx="587">
                  <c:v>-0.58960417837566204</c:v>
                </c:pt>
                <c:pt idx="588">
                  <c:v>-0.60493527489844701</c:v>
                </c:pt>
                <c:pt idx="589">
                  <c:v>-0.61447206043488101</c:v>
                </c:pt>
                <c:pt idx="590">
                  <c:v>-0.61744524864986405</c:v>
                </c:pt>
                <c:pt idx="591">
                  <c:v>-0.6179344388512813</c:v>
                </c:pt>
                <c:pt idx="592">
                  <c:v>-0.61362871000288399</c:v>
                </c:pt>
                <c:pt idx="593">
                  <c:v>-0.60279498443545099</c:v>
                </c:pt>
                <c:pt idx="594">
                  <c:v>-0.59173993335268704</c:v>
                </c:pt>
                <c:pt idx="595">
                  <c:v>-0.57188288916803698</c:v>
                </c:pt>
                <c:pt idx="596">
                  <c:v>-0.54964312228710899</c:v>
                </c:pt>
                <c:pt idx="597">
                  <c:v>-0.52575248230335991</c:v>
                </c:pt>
                <c:pt idx="598">
                  <c:v>-0.50264911423615999</c:v>
                </c:pt>
                <c:pt idx="599">
                  <c:v>-0.47637319981284998</c:v>
                </c:pt>
                <c:pt idx="600">
                  <c:v>-0.44974210044318008</c:v>
                </c:pt>
                <c:pt idx="601">
                  <c:v>-0.42096328039824993</c:v>
                </c:pt>
                <c:pt idx="602">
                  <c:v>-0.39194662879317965</c:v>
                </c:pt>
                <c:pt idx="603">
                  <c:v>-0.36322942033516981</c:v>
                </c:pt>
                <c:pt idx="604">
                  <c:v>-0.33407297533717983</c:v>
                </c:pt>
                <c:pt idx="605">
                  <c:v>-0.30315994194150964</c:v>
                </c:pt>
                <c:pt idx="606">
                  <c:v>-0.28845830747350032</c:v>
                </c:pt>
                <c:pt idx="607">
                  <c:v>-0.21415446550359984</c:v>
                </c:pt>
                <c:pt idx="608">
                  <c:v>-0.19296909013243013</c:v>
                </c:pt>
                <c:pt idx="609">
                  <c:v>-0.14407697494443994</c:v>
                </c:pt>
                <c:pt idx="610">
                  <c:v>-8.5705867529330071E-2</c:v>
                </c:pt>
                <c:pt idx="611">
                  <c:v>-1.2094792875210203E-2</c:v>
                </c:pt>
                <c:pt idx="612">
                  <c:v>8.2973278203390066E-2</c:v>
                </c:pt>
                <c:pt idx="613">
                  <c:v>0.20841557727596083</c:v>
                </c:pt>
                <c:pt idx="614">
                  <c:v>0.38999401030620007</c:v>
                </c:pt>
                <c:pt idx="615">
                  <c:v>0.55040045546719973</c:v>
                </c:pt>
                <c:pt idx="616">
                  <c:v>0.78708446304520052</c:v>
                </c:pt>
                <c:pt idx="617">
                  <c:v>0.91373082298379948</c:v>
                </c:pt>
                <c:pt idx="618">
                  <c:v>0.8968126214810006</c:v>
                </c:pt>
                <c:pt idx="619">
                  <c:v>0.77657845748429999</c:v>
                </c:pt>
                <c:pt idx="620">
                  <c:v>0.50085686823699938</c:v>
                </c:pt>
                <c:pt idx="621">
                  <c:v>0.22632089056909876</c:v>
                </c:pt>
                <c:pt idx="622">
                  <c:v>-1.8962012179812859E-3</c:v>
                </c:pt>
                <c:pt idx="623">
                  <c:v>-0.2030510641280916</c:v>
                </c:pt>
                <c:pt idx="624">
                  <c:v>-0.2911136946880406</c:v>
                </c:pt>
                <c:pt idx="625">
                  <c:v>-0.40366555379836022</c:v>
                </c:pt>
                <c:pt idx="626">
                  <c:v>-0.47436787318331941</c:v>
                </c:pt>
                <c:pt idx="627">
                  <c:v>-0.53297657352549965</c:v>
                </c:pt>
                <c:pt idx="628">
                  <c:v>-0.58945867325393975</c:v>
                </c:pt>
                <c:pt idx="629">
                  <c:v>-0.65254013790430987</c:v>
                </c:pt>
                <c:pt idx="630">
                  <c:v>-0.75525586563401026</c:v>
                </c:pt>
                <c:pt idx="631">
                  <c:v>-0.82142676721245</c:v>
                </c:pt>
                <c:pt idx="632">
                  <c:v>-0.84528495595183006</c:v>
                </c:pt>
                <c:pt idx="633">
                  <c:v>-0.87938526235196002</c:v>
                </c:pt>
                <c:pt idx="634">
                  <c:v>-0.89791825223489707</c:v>
                </c:pt>
                <c:pt idx="635">
                  <c:v>-0.93177496147012806</c:v>
                </c:pt>
                <c:pt idx="636">
                  <c:v>-0.97937258147417849</c:v>
                </c:pt>
                <c:pt idx="637">
                  <c:v>-1.044738352231174</c:v>
                </c:pt>
                <c:pt idx="638">
                  <c:v>-1.126520168241482</c:v>
                </c:pt>
                <c:pt idx="639">
                  <c:v>-1.205212122101293</c:v>
                </c:pt>
                <c:pt idx="640">
                  <c:v>-1.2653930368101329</c:v>
                </c:pt>
                <c:pt idx="641">
                  <c:v>-1.3246541092188702</c:v>
                </c:pt>
                <c:pt idx="642">
                  <c:v>-1.3949714559458506</c:v>
                </c:pt>
                <c:pt idx="643">
                  <c:v>-1.4831719205881155</c:v>
                </c:pt>
                <c:pt idx="644">
                  <c:v>-1.5904386616413531</c:v>
                </c:pt>
                <c:pt idx="645">
                  <c:v>-1.7230969741888391</c:v>
                </c:pt>
                <c:pt idx="646">
                  <c:v>-1.8858793666038869</c:v>
                </c:pt>
                <c:pt idx="647">
                  <c:v>-2.0864621591261341</c:v>
                </c:pt>
                <c:pt idx="648">
                  <c:v>-2.2921627826180138</c:v>
                </c:pt>
                <c:pt idx="649">
                  <c:v>-2.2751543036970685</c:v>
                </c:pt>
                <c:pt idx="650">
                  <c:v>-1.7043866633363391</c:v>
                </c:pt>
                <c:pt idx="651">
                  <c:v>-1.3807841749986101</c:v>
                </c:pt>
                <c:pt idx="652">
                  <c:v>-0.94906485122220796</c:v>
                </c:pt>
                <c:pt idx="653">
                  <c:v>0.20216669820402489</c:v>
                </c:pt>
                <c:pt idx="654">
                  <c:v>0.57600940288602009</c:v>
                </c:pt>
                <c:pt idx="655">
                  <c:v>0.28527920773899007</c:v>
                </c:pt>
                <c:pt idx="656">
                  <c:v>-7.7105085491109726E-2</c:v>
                </c:pt>
                <c:pt idx="657">
                  <c:v>-0.40139190247866008</c:v>
                </c:pt>
                <c:pt idx="658">
                  <c:v>-0.69901052994131962</c:v>
                </c:pt>
                <c:pt idx="659">
                  <c:v>-0.98118686889683016</c:v>
                </c:pt>
                <c:pt idx="660">
                  <c:v>-1.28056854939652</c:v>
                </c:pt>
                <c:pt idx="661">
                  <c:v>-1.5446559857060498</c:v>
                </c:pt>
                <c:pt idx="662">
                  <c:v>-1.8279179077354293</c:v>
                </c:pt>
                <c:pt idx="663">
                  <c:v>-2.0647393797815905</c:v>
                </c:pt>
                <c:pt idx="664">
                  <c:v>-2.2529449678169895</c:v>
                </c:pt>
                <c:pt idx="665">
                  <c:v>-2.2558833727632299</c:v>
                </c:pt>
                <c:pt idx="666">
                  <c:v>-2.0343947636726201</c:v>
                </c:pt>
                <c:pt idx="667">
                  <c:v>-1.6194349506741395</c:v>
                </c:pt>
                <c:pt idx="668">
                  <c:v>-1.1089812693054597</c:v>
                </c:pt>
                <c:pt idx="669">
                  <c:v>-0.61437175750242989</c:v>
                </c:pt>
                <c:pt idx="670">
                  <c:v>-0.1927027384309401</c:v>
                </c:pt>
                <c:pt idx="671">
                  <c:v>0.13225038543861967</c:v>
                </c:pt>
                <c:pt idx="672">
                  <c:v>0.36810493426194046</c:v>
                </c:pt>
                <c:pt idx="673">
                  <c:v>0.52775173327340053</c:v>
                </c:pt>
                <c:pt idx="674">
                  <c:v>0.63004142105629013</c:v>
                </c:pt>
                <c:pt idx="675">
                  <c:v>0.6933694459108799</c:v>
                </c:pt>
                <c:pt idx="676">
                  <c:v>0.74673795737835036</c:v>
                </c:pt>
                <c:pt idx="677">
                  <c:v>0.74499340049699025</c:v>
                </c:pt>
                <c:pt idx="678">
                  <c:v>0.73171970801763986</c:v>
                </c:pt>
                <c:pt idx="679">
                  <c:v>0.74909633832123013</c:v>
                </c:pt>
                <c:pt idx="680">
                  <c:v>0.73811600289273605</c:v>
                </c:pt>
                <c:pt idx="681">
                  <c:v>0.72430650747308101</c:v>
                </c:pt>
                <c:pt idx="682">
                  <c:v>0.70464745756618363</c:v>
                </c:pt>
                <c:pt idx="683">
                  <c:v>0.684384095364163</c:v>
                </c:pt>
                <c:pt idx="684">
                  <c:v>0.65946951179375601</c:v>
                </c:pt>
                <c:pt idx="685">
                  <c:v>0.63381800220452034</c:v>
                </c:pt>
                <c:pt idx="686">
                  <c:v>0.60387985776951392</c:v>
                </c:pt>
                <c:pt idx="687">
                  <c:v>0.57034552603979094</c:v>
                </c:pt>
                <c:pt idx="688">
                  <c:v>0.53330712666903901</c:v>
                </c:pt>
                <c:pt idx="689">
                  <c:v>0.49111728049252906</c:v>
                </c:pt>
                <c:pt idx="690">
                  <c:v>0.44090847158281005</c:v>
                </c:pt>
                <c:pt idx="691">
                  <c:v>0.38014908611217002</c:v>
                </c:pt>
                <c:pt idx="692">
                  <c:v>0.30572193442133094</c:v>
                </c:pt>
                <c:pt idx="693">
                  <c:v>0.213680732616015</c:v>
                </c:pt>
                <c:pt idx="694">
                  <c:v>0.11624576546648269</c:v>
                </c:pt>
                <c:pt idx="695">
                  <c:v>7.5295714813980036E-3</c:v>
                </c:pt>
                <c:pt idx="696">
                  <c:v>-0.12011100131292402</c:v>
                </c:pt>
                <c:pt idx="697">
                  <c:v>-0.27302244991600993</c:v>
                </c:pt>
                <c:pt idx="698">
                  <c:v>-0.44463377165681806</c:v>
                </c:pt>
                <c:pt idx="699">
                  <c:v>-0.62905016656520096</c:v>
                </c:pt>
                <c:pt idx="700">
                  <c:v>-0.80806434176559405</c:v>
                </c:pt>
                <c:pt idx="701">
                  <c:v>-0.95998247532129799</c:v>
                </c:pt>
                <c:pt idx="702">
                  <c:v>-1.0592833942412301</c:v>
                </c:pt>
                <c:pt idx="703">
                  <c:v>-1.0737419466589102</c:v>
                </c:pt>
                <c:pt idx="704">
                  <c:v>-0.98506731842368511</c:v>
                </c:pt>
                <c:pt idx="705">
                  <c:v>-0.79427006189485194</c:v>
                </c:pt>
                <c:pt idx="706">
                  <c:v>-0.53033638014870099</c:v>
                </c:pt>
                <c:pt idx="707">
                  <c:v>-0.19876420130099592</c:v>
                </c:pt>
                <c:pt idx="708">
                  <c:v>0.20433950333489803</c:v>
                </c:pt>
                <c:pt idx="709">
                  <c:v>0.61394897258036307</c:v>
                </c:pt>
                <c:pt idx="710">
                  <c:v>0.98779853889172209</c:v>
                </c:pt>
                <c:pt idx="711">
                  <c:v>1.300568389296954</c:v>
                </c:pt>
                <c:pt idx="712">
                  <c:v>1.5357676965967868</c:v>
                </c:pt>
                <c:pt idx="713">
                  <c:v>1.695458741045994</c:v>
                </c:pt>
                <c:pt idx="714">
                  <c:v>1.8003192634335452</c:v>
                </c:pt>
                <c:pt idx="715">
                  <c:v>1.9099525155151398</c:v>
                </c:pt>
                <c:pt idx="716">
                  <c:v>2.0240613798975997</c:v>
                </c:pt>
                <c:pt idx="717">
                  <c:v>2.0761183724013295</c:v>
                </c:pt>
                <c:pt idx="718">
                  <c:v>2.1070820977567899</c:v>
                </c:pt>
                <c:pt idx="719">
                  <c:v>2.0923026411223296</c:v>
                </c:pt>
                <c:pt idx="720">
                  <c:v>2.0264645407526598</c:v>
                </c:pt>
                <c:pt idx="721">
                  <c:v>1.9389514388336497</c:v>
                </c:pt>
                <c:pt idx="722">
                  <c:v>1.8140907705006999</c:v>
                </c:pt>
                <c:pt idx="723">
                  <c:v>1.6735086997604105</c:v>
                </c:pt>
                <c:pt idx="724">
                  <c:v>1.5034650658361599</c:v>
                </c:pt>
                <c:pt idx="725">
                  <c:v>1.3001774044642902</c:v>
                </c:pt>
                <c:pt idx="726">
                  <c:v>1.0523340699409305</c:v>
                </c:pt>
                <c:pt idx="727">
                  <c:v>0.75035659531947019</c:v>
                </c:pt>
                <c:pt idx="728">
                  <c:v>0.37781141246478001</c:v>
                </c:pt>
                <c:pt idx="729">
                  <c:v>-7.1199982055220268E-2</c:v>
                </c:pt>
                <c:pt idx="730">
                  <c:v>-0.59730007949415942</c:v>
                </c:pt>
                <c:pt idx="731">
                  <c:v>-1.1680430357410803</c:v>
                </c:pt>
                <c:pt idx="732">
                  <c:v>-1.7233869139256708</c:v>
                </c:pt>
                <c:pt idx="733">
                  <c:v>-2.1904020512261302</c:v>
                </c:pt>
                <c:pt idx="734">
                  <c:v>-2.4948097421376998</c:v>
                </c:pt>
                <c:pt idx="735">
                  <c:v>-2.5368521461674605</c:v>
                </c:pt>
                <c:pt idx="736">
                  <c:v>-2.2776096383719202</c:v>
                </c:pt>
                <c:pt idx="737">
                  <c:v>-1.7855834909037602</c:v>
                </c:pt>
                <c:pt idx="738">
                  <c:v>-1.1801364051186498</c:v>
                </c:pt>
                <c:pt idx="739">
                  <c:v>-0.62203454332610963</c:v>
                </c:pt>
                <c:pt idx="740">
                  <c:v>-0.12858942842554022</c:v>
                </c:pt>
                <c:pt idx="741">
                  <c:v>0.26369922978603011</c:v>
                </c:pt>
                <c:pt idx="742">
                  <c:v>0.51490303471254961</c:v>
                </c:pt>
                <c:pt idx="743">
                  <c:v>0.67365427764623043</c:v>
                </c:pt>
                <c:pt idx="744">
                  <c:v>0.76842207048829003</c:v>
                </c:pt>
                <c:pt idx="745">
                  <c:v>0.8264428709482301</c:v>
                </c:pt>
                <c:pt idx="746">
                  <c:v>0.87579967818829996</c:v>
                </c:pt>
                <c:pt idx="747">
                  <c:v>0.93383019549834945</c:v>
                </c:pt>
                <c:pt idx="748">
                  <c:v>1.0219409811431301</c:v>
                </c:pt>
                <c:pt idx="749">
                  <c:v>1.1431407502303896</c:v>
                </c:pt>
                <c:pt idx="750">
                  <c:v>1.3025808335409303</c:v>
                </c:pt>
                <c:pt idx="751">
                  <c:v>1.4601185962953105</c:v>
                </c:pt>
                <c:pt idx="752">
                  <c:v>1.4623232323320896</c:v>
                </c:pt>
                <c:pt idx="753">
                  <c:v>0.74621152192175</c:v>
                </c:pt>
                <c:pt idx="754">
                  <c:v>-1.9561130564884701</c:v>
                </c:pt>
                <c:pt idx="755">
                  <c:v>-7.1175839760748101</c:v>
                </c:pt>
                <c:pt idx="756">
                  <c:v>-11.131513401328711</c:v>
                </c:pt>
                <c:pt idx="757">
                  <c:v>-10.034190419157262</c:v>
                </c:pt>
                <c:pt idx="758">
                  <c:v>-7.9888015102794858</c:v>
                </c:pt>
                <c:pt idx="759">
                  <c:v>-5.9903556747710205</c:v>
                </c:pt>
                <c:pt idx="760">
                  <c:v>-3.9042573143437593</c:v>
                </c:pt>
                <c:pt idx="761">
                  <c:v>-1.9548615226048183</c:v>
                </c:pt>
                <c:pt idx="762">
                  <c:v>-0.45453124806673983</c:v>
                </c:pt>
                <c:pt idx="763">
                  <c:v>0.52209894003595014</c:v>
                </c:pt>
                <c:pt idx="764">
                  <c:v>1.1114691649536099</c:v>
                </c:pt>
                <c:pt idx="765">
                  <c:v>1.4291700769103297</c:v>
                </c:pt>
                <c:pt idx="766">
                  <c:v>1.6224829754850103</c:v>
                </c:pt>
                <c:pt idx="767">
                  <c:v>1.7513084809732398</c:v>
                </c:pt>
                <c:pt idx="768">
                  <c:v>1.8517376229599396</c:v>
                </c:pt>
                <c:pt idx="769">
                  <c:v>1.9279497811940693</c:v>
                </c:pt>
                <c:pt idx="770">
                  <c:v>1.9926834994369802</c:v>
                </c:pt>
                <c:pt idx="771">
                  <c:v>2.0532623345993004</c:v>
                </c:pt>
                <c:pt idx="772">
                  <c:v>2.1066492411680198</c:v>
                </c:pt>
                <c:pt idx="773">
                  <c:v>2.1516335973655698</c:v>
                </c:pt>
                <c:pt idx="774">
                  <c:v>2.16652043045399</c:v>
                </c:pt>
                <c:pt idx="775">
                  <c:v>2.0931573816451801</c:v>
                </c:pt>
                <c:pt idx="776">
                  <c:v>1.8340886737047601</c:v>
                </c:pt>
                <c:pt idx="777">
                  <c:v>1.284384793258692</c:v>
                </c:pt>
                <c:pt idx="778">
                  <c:v>0.24450067618116</c:v>
                </c:pt>
                <c:pt idx="779">
                  <c:v>-1.0811341032048369</c:v>
                </c:pt>
                <c:pt idx="780">
                  <c:v>-2.1185382193513309</c:v>
                </c:pt>
                <c:pt idx="781">
                  <c:v>-2.3726299130843973</c:v>
                </c:pt>
                <c:pt idx="782">
                  <c:v>-2.0758818544917501</c:v>
                </c:pt>
                <c:pt idx="783">
                  <c:v>-1.5634097180109903</c:v>
                </c:pt>
                <c:pt idx="784">
                  <c:v>-1.0417564046136398</c:v>
                </c:pt>
                <c:pt idx="785">
                  <c:v>-0.58071221327438938</c:v>
                </c:pt>
                <c:pt idx="786">
                  <c:v>-0.16021751917415017</c:v>
                </c:pt>
                <c:pt idx="787">
                  <c:v>0.20299791609931006</c:v>
                </c:pt>
                <c:pt idx="788">
                  <c:v>0.52783864573324024</c:v>
                </c:pt>
                <c:pt idx="789">
                  <c:v>0.82770707354242035</c:v>
                </c:pt>
                <c:pt idx="790">
                  <c:v>1.1059640265523294</c:v>
                </c:pt>
                <c:pt idx="791">
                  <c:v>1.38048993525911</c:v>
                </c:pt>
                <c:pt idx="792">
                  <c:v>1.652646282474409</c:v>
                </c:pt>
                <c:pt idx="793">
                  <c:v>1.9215518628642005</c:v>
                </c:pt>
                <c:pt idx="794">
                  <c:v>2.1536502659455294</c:v>
                </c:pt>
                <c:pt idx="795">
                  <c:v>2.2483425898436002</c:v>
                </c:pt>
                <c:pt idx="796">
                  <c:v>2.0288602058713399</c:v>
                </c:pt>
                <c:pt idx="797">
                  <c:v>1.2221210938926399</c:v>
                </c:pt>
                <c:pt idx="798">
                  <c:v>-8.9334888477230034E-2</c:v>
                </c:pt>
                <c:pt idx="799">
                  <c:v>-1.0184814877312802</c:v>
                </c:pt>
                <c:pt idx="800">
                  <c:v>-1.1328114625694692</c:v>
                </c:pt>
                <c:pt idx="801">
                  <c:v>-0.82822487564352976</c:v>
                </c:pt>
                <c:pt idx="802">
                  <c:v>-0.43284512364796957</c:v>
                </c:pt>
                <c:pt idx="803">
                  <c:v>-0.10602089227491973</c:v>
                </c:pt>
                <c:pt idx="804">
                  <c:v>5.8401607852699655E-2</c:v>
                </c:pt>
                <c:pt idx="805">
                  <c:v>-0.22864440379199991</c:v>
                </c:pt>
                <c:pt idx="806">
                  <c:v>1.0749893943259998</c:v>
                </c:pt>
                <c:pt idx="807">
                  <c:v>1.7566588039393007</c:v>
                </c:pt>
                <c:pt idx="808">
                  <c:v>2.1553103204625987</c:v>
                </c:pt>
                <c:pt idx="809">
                  <c:v>2.5440170314291404</c:v>
                </c:pt>
                <c:pt idx="810">
                  <c:v>2.97521304210618</c:v>
                </c:pt>
                <c:pt idx="811">
                  <c:v>3.4123212189682395</c:v>
                </c:pt>
                <c:pt idx="812">
                  <c:v>3.5400183534915497</c:v>
                </c:pt>
                <c:pt idx="813">
                  <c:v>1.9660449996390392</c:v>
                </c:pt>
                <c:pt idx="814">
                  <c:v>0.46990242352103984</c:v>
                </c:pt>
                <c:pt idx="815">
                  <c:v>0.80404917262589048</c:v>
                </c:pt>
                <c:pt idx="816">
                  <c:v>-0.88207032707726984</c:v>
                </c:pt>
                <c:pt idx="817">
                  <c:v>-0.86821539611934995</c:v>
                </c:pt>
                <c:pt idx="818">
                  <c:v>-0.11060448837389991</c:v>
                </c:pt>
                <c:pt idx="819">
                  <c:v>0.37021363102780036</c:v>
                </c:pt>
                <c:pt idx="820">
                  <c:v>0.68509396205909923</c:v>
                </c:pt>
                <c:pt idx="821">
                  <c:v>0.85923962675919974</c:v>
                </c:pt>
                <c:pt idx="822">
                  <c:v>-0.25492703490110102</c:v>
                </c:pt>
                <c:pt idx="823">
                  <c:v>-7.1330564050501977E-2</c:v>
                </c:pt>
                <c:pt idx="824">
                  <c:v>1.4905498060967997</c:v>
                </c:pt>
                <c:pt idx="825">
                  <c:v>2.2308327597752005</c:v>
                </c:pt>
                <c:pt idx="826">
                  <c:v>0.76293250787749933</c:v>
                </c:pt>
                <c:pt idx="827">
                  <c:v>0.28245395508960058</c:v>
                </c:pt>
                <c:pt idx="828">
                  <c:v>2.1629034545563499</c:v>
                </c:pt>
                <c:pt idx="829">
                  <c:v>4.7315101242933402</c:v>
                </c:pt>
                <c:pt idx="830">
                  <c:v>3.0646945586488492</c:v>
                </c:pt>
                <c:pt idx="831">
                  <c:v>0.34171860864269998</c:v>
                </c:pt>
                <c:pt idx="832">
                  <c:v>-0.31212477425783014</c:v>
                </c:pt>
                <c:pt idx="833">
                  <c:v>-0.3852030102057995</c:v>
                </c:pt>
                <c:pt idx="834">
                  <c:v>-0.44152341566934084</c:v>
                </c:pt>
                <c:pt idx="835">
                  <c:v>-0.59095346654774872</c:v>
                </c:pt>
                <c:pt idx="836">
                  <c:v>-0.82294682717119905</c:v>
                </c:pt>
                <c:pt idx="837">
                  <c:v>0.13447646936939961</c:v>
                </c:pt>
                <c:pt idx="838">
                  <c:v>1.3710838080867003</c:v>
                </c:pt>
                <c:pt idx="839">
                  <c:v>2.1191153521890502</c:v>
                </c:pt>
                <c:pt idx="840">
                  <c:v>2.3424576816788498</c:v>
                </c:pt>
                <c:pt idx="841">
                  <c:v>2.897699285633121</c:v>
                </c:pt>
                <c:pt idx="842">
                  <c:v>4.2410838812293195</c:v>
                </c:pt>
                <c:pt idx="843">
                  <c:v>5.6923186865757955</c:v>
                </c:pt>
                <c:pt idx="844">
                  <c:v>4.4705351623589449</c:v>
                </c:pt>
                <c:pt idx="845">
                  <c:v>0.19983579174787014</c:v>
                </c:pt>
                <c:pt idx="846">
                  <c:v>-1.8663059700291704</c:v>
                </c:pt>
                <c:pt idx="847">
                  <c:v>-2.5298064581329509</c:v>
                </c:pt>
                <c:pt idx="848">
                  <c:v>-2.6470854977408695</c:v>
                </c:pt>
                <c:pt idx="849">
                  <c:v>-2.2989583433642196</c:v>
                </c:pt>
                <c:pt idx="850">
                  <c:v>-1.2613866140327001</c:v>
                </c:pt>
                <c:pt idx="851">
                  <c:v>-0.2314271400561001</c:v>
                </c:pt>
                <c:pt idx="852">
                  <c:v>0.77263062785110037</c:v>
                </c:pt>
                <c:pt idx="853">
                  <c:v>1.9394382142039994</c:v>
                </c:pt>
                <c:pt idx="854">
                  <c:v>3.5101520553302601</c:v>
                </c:pt>
                <c:pt idx="855">
                  <c:v>7.2234360517426008</c:v>
                </c:pt>
                <c:pt idx="856">
                  <c:v>8.3019771796234316</c:v>
                </c:pt>
                <c:pt idx="857">
                  <c:v>2.5571783639958605</c:v>
                </c:pt>
                <c:pt idx="858">
                  <c:v>-1.8453574686731411</c:v>
                </c:pt>
                <c:pt idx="859">
                  <c:v>-4.1915376301947695</c:v>
                </c:pt>
                <c:pt idx="860">
                  <c:v>-3.62744128656451</c:v>
                </c:pt>
                <c:pt idx="861">
                  <c:v>-2.7622438825112994</c:v>
                </c:pt>
                <c:pt idx="862">
                  <c:v>-2.1255434137987983</c:v>
                </c:pt>
                <c:pt idx="863">
                  <c:v>-0.98385864623120156</c:v>
                </c:pt>
                <c:pt idx="864">
                  <c:v>0.61702463063260282</c:v>
                </c:pt>
                <c:pt idx="865">
                  <c:v>1.8857824774716008</c:v>
                </c:pt>
                <c:pt idx="866">
                  <c:v>2.9292215897478009</c:v>
                </c:pt>
                <c:pt idx="867">
                  <c:v>5.4453259506103997</c:v>
                </c:pt>
                <c:pt idx="868">
                  <c:v>9.901793477539421</c:v>
                </c:pt>
                <c:pt idx="869">
                  <c:v>5.9850781437062999</c:v>
                </c:pt>
                <c:pt idx="870">
                  <c:v>-3.6637227307730011</c:v>
                </c:pt>
                <c:pt idx="871">
                  <c:v>-4.5901027502524006</c:v>
                </c:pt>
                <c:pt idx="872">
                  <c:v>-2.9622176329260981</c:v>
                </c:pt>
                <c:pt idx="873">
                  <c:v>-2.0314423751873996</c:v>
                </c:pt>
                <c:pt idx="874">
                  <c:v>-1.2592082964721989</c:v>
                </c:pt>
                <c:pt idx="875">
                  <c:v>-2.3570997162497775E-2</c:v>
                </c:pt>
                <c:pt idx="876">
                  <c:v>1.3244269276920004</c:v>
                </c:pt>
                <c:pt idx="877">
                  <c:v>3.0847513192041998</c:v>
                </c:pt>
                <c:pt idx="878">
                  <c:v>5.5752423060277998</c:v>
                </c:pt>
                <c:pt idx="879">
                  <c:v>9.3199382072086738</c:v>
                </c:pt>
                <c:pt idx="880">
                  <c:v>-3.4986349835646595</c:v>
                </c:pt>
                <c:pt idx="881">
                  <c:v>-7.5743939317028506</c:v>
                </c:pt>
                <c:pt idx="882">
                  <c:v>-4.6866885618134013</c:v>
                </c:pt>
                <c:pt idx="883">
                  <c:v>-2.4779560163722003</c:v>
                </c:pt>
                <c:pt idx="884">
                  <c:v>-2.4215508591525001</c:v>
                </c:pt>
                <c:pt idx="885">
                  <c:v>-6.4324081695698254E-2</c:v>
                </c:pt>
                <c:pt idx="886">
                  <c:v>0.4410745195028003</c:v>
                </c:pt>
                <c:pt idx="887">
                  <c:v>1.5197311404750984</c:v>
                </c:pt>
                <c:pt idx="888">
                  <c:v>3.3188710848905707</c:v>
                </c:pt>
                <c:pt idx="889">
                  <c:v>7.1468605716823301</c:v>
                </c:pt>
                <c:pt idx="890">
                  <c:v>1.7511144913099099</c:v>
                </c:pt>
                <c:pt idx="891">
                  <c:v>-7.3174830343799293</c:v>
                </c:pt>
                <c:pt idx="892">
                  <c:v>-3.8764232020497591</c:v>
                </c:pt>
                <c:pt idx="893">
                  <c:v>-2.1816885941123996</c:v>
                </c:pt>
                <c:pt idx="894">
                  <c:v>-0.45530325806280025</c:v>
                </c:pt>
                <c:pt idx="895">
                  <c:v>-3.0094133291900249E-2</c:v>
                </c:pt>
                <c:pt idx="896">
                  <c:v>0.13255456564370149</c:v>
                </c:pt>
                <c:pt idx="897">
                  <c:v>1.7812771991978984</c:v>
                </c:pt>
                <c:pt idx="898">
                  <c:v>5.521758083805798</c:v>
                </c:pt>
                <c:pt idx="899">
                  <c:v>10.47727762692157</c:v>
                </c:pt>
                <c:pt idx="900">
                  <c:v>-1.0846054058827992</c:v>
                </c:pt>
                <c:pt idx="901">
                  <c:v>-4.7008382020048991</c:v>
                </c:pt>
                <c:pt idx="902">
                  <c:v>-1.6005420569373001</c:v>
                </c:pt>
                <c:pt idx="903">
                  <c:v>-0.5345062860024008</c:v>
                </c:pt>
                <c:pt idx="904">
                  <c:v>0.85891680406010096</c:v>
                </c:pt>
                <c:pt idx="905">
                  <c:v>2.1505756550375992</c:v>
                </c:pt>
                <c:pt idx="906">
                  <c:v>4.0066802321374979</c:v>
                </c:pt>
                <c:pt idx="907">
                  <c:v>4.3884950484800012</c:v>
                </c:pt>
                <c:pt idx="908">
                  <c:v>8.3740736566835601</c:v>
                </c:pt>
                <c:pt idx="909">
                  <c:v>-4.4142666670665003</c:v>
                </c:pt>
                <c:pt idx="910">
                  <c:v>-4.6068539677489504</c:v>
                </c:pt>
                <c:pt idx="911">
                  <c:v>-2.049328695743899</c:v>
                </c:pt>
                <c:pt idx="912">
                  <c:v>-1.4209019634572009</c:v>
                </c:pt>
                <c:pt idx="913">
                  <c:v>0.13779096584950068</c:v>
                </c:pt>
                <c:pt idx="914">
                  <c:v>1.0868233701857992</c:v>
                </c:pt>
                <c:pt idx="915">
                  <c:v>0.97082651911881968</c:v>
                </c:pt>
                <c:pt idx="916">
                  <c:v>9.1577760134117288</c:v>
                </c:pt>
                <c:pt idx="917">
                  <c:v>-1.9604754552073702</c:v>
                </c:pt>
                <c:pt idx="918">
                  <c:v>-6.4288092293416188</c:v>
                </c:pt>
                <c:pt idx="919">
                  <c:v>-2.9631612657828601</c:v>
                </c:pt>
                <c:pt idx="920">
                  <c:v>-1.4050129018920003</c:v>
                </c:pt>
                <c:pt idx="921">
                  <c:v>-5.2234396879861009</c:v>
                </c:pt>
                <c:pt idx="922">
                  <c:v>3.6741230677964989</c:v>
                </c:pt>
                <c:pt idx="923">
                  <c:v>5.9356754676495012</c:v>
                </c:pt>
                <c:pt idx="924">
                  <c:v>10.37504019864954</c:v>
                </c:pt>
                <c:pt idx="925">
                  <c:v>-1.895279954545769</c:v>
                </c:pt>
                <c:pt idx="926">
                  <c:v>-14.402285823630939</c:v>
                </c:pt>
                <c:pt idx="927">
                  <c:v>-11.147585039506149</c:v>
                </c:pt>
                <c:pt idx="928">
                  <c:v>-0.12347081382298031</c:v>
                </c:pt>
                <c:pt idx="929">
                  <c:v>1.7928796577718904</c:v>
                </c:pt>
                <c:pt idx="930">
                  <c:v>-1.4373803746148308</c:v>
                </c:pt>
                <c:pt idx="931">
                  <c:v>1.7039179609388277</c:v>
                </c:pt>
                <c:pt idx="932">
                  <c:v>4.1411757076366094</c:v>
                </c:pt>
                <c:pt idx="933">
                  <c:v>-6.4351273892810994</c:v>
                </c:pt>
                <c:pt idx="934">
                  <c:v>-3.2332996081023957</c:v>
                </c:pt>
                <c:pt idx="935">
                  <c:v>-3.5520191469546987</c:v>
                </c:pt>
                <c:pt idx="936">
                  <c:v>-3.6324090483893006</c:v>
                </c:pt>
                <c:pt idx="937">
                  <c:v>0.91662581899990059</c:v>
                </c:pt>
                <c:pt idx="938">
                  <c:v>5.8284914201816491</c:v>
                </c:pt>
                <c:pt idx="939">
                  <c:v>4.7246233835366391</c:v>
                </c:pt>
                <c:pt idx="940">
                  <c:v>0.59250448793570065</c:v>
                </c:pt>
                <c:pt idx="941">
                  <c:v>-4.1677148197848979</c:v>
                </c:pt>
                <c:pt idx="942">
                  <c:v>4.0015643014037998</c:v>
                </c:pt>
                <c:pt idx="943">
                  <c:v>6.3004239302396989</c:v>
                </c:pt>
                <c:pt idx="944">
                  <c:v>4.8436832269600991</c:v>
                </c:pt>
                <c:pt idx="945">
                  <c:v>1.7595313231550005</c:v>
                </c:pt>
                <c:pt idx="946">
                  <c:v>4.661949750984995E-2</c:v>
                </c:pt>
                <c:pt idx="947">
                  <c:v>-6.0719105432708202</c:v>
                </c:pt>
                <c:pt idx="948">
                  <c:v>-7.0488166910576915</c:v>
                </c:pt>
                <c:pt idx="949">
                  <c:v>0.2084132604590998</c:v>
                </c:pt>
                <c:pt idx="950">
                  <c:v>3.6355180123221</c:v>
                </c:pt>
                <c:pt idx="951">
                  <c:v>4.9679698448787901</c:v>
                </c:pt>
                <c:pt idx="952">
                  <c:v>5.2600756642844706</c:v>
                </c:pt>
                <c:pt idx="953">
                  <c:v>1.7099454676529593</c:v>
                </c:pt>
                <c:pt idx="954">
                  <c:v>11.8115884458424</c:v>
                </c:pt>
                <c:pt idx="955">
                  <c:v>2.4109584680675979</c:v>
                </c:pt>
                <c:pt idx="956">
                  <c:v>4.4131995102936976</c:v>
                </c:pt>
                <c:pt idx="957">
                  <c:v>13.017299150719701</c:v>
                </c:pt>
                <c:pt idx="958">
                  <c:v>7.5577424215079017</c:v>
                </c:pt>
                <c:pt idx="959">
                  <c:v>-1.6562432714494992</c:v>
                </c:pt>
                <c:pt idx="960">
                  <c:v>-6.5502174935994013</c:v>
                </c:pt>
                <c:pt idx="961">
                  <c:v>-7.1275189454642014</c:v>
                </c:pt>
                <c:pt idx="962">
                  <c:v>1.1193411148526007</c:v>
                </c:pt>
                <c:pt idx="963">
                  <c:v>0.16765554448260112</c:v>
                </c:pt>
                <c:pt idx="964">
                  <c:v>1.2839545141719011</c:v>
                </c:pt>
                <c:pt idx="965">
                  <c:v>0.85020780421369047</c:v>
                </c:pt>
                <c:pt idx="966">
                  <c:v>-4.9426730825153404</c:v>
                </c:pt>
                <c:pt idx="967">
                  <c:v>-1.9818685569108005</c:v>
                </c:pt>
                <c:pt idx="968">
                  <c:v>2.2058430321249993</c:v>
                </c:pt>
                <c:pt idx="969">
                  <c:v>4.8597165215584903</c:v>
                </c:pt>
                <c:pt idx="970">
                  <c:v>-0.51838466540604067</c:v>
                </c:pt>
                <c:pt idx="971">
                  <c:v>-1.6145242396877801</c:v>
                </c:pt>
                <c:pt idx="972">
                  <c:v>0.41848879804366135</c:v>
                </c:pt>
                <c:pt idx="973">
                  <c:v>4.5381744219951301</c:v>
                </c:pt>
                <c:pt idx="974">
                  <c:v>-5.52736416775336</c:v>
                </c:pt>
                <c:pt idx="975">
                  <c:v>4.0787003932891004</c:v>
                </c:pt>
                <c:pt idx="976">
                  <c:v>1.8512675041242996</c:v>
                </c:pt>
                <c:pt idx="977">
                  <c:v>2.0711597186067987</c:v>
                </c:pt>
                <c:pt idx="978">
                  <c:v>3.8303559839522983</c:v>
                </c:pt>
                <c:pt idx="979">
                  <c:v>-5.2792630399793978</c:v>
                </c:pt>
                <c:pt idx="980">
                  <c:v>4.5383463517419997</c:v>
                </c:pt>
                <c:pt idx="981">
                  <c:v>11.360794042815412</c:v>
                </c:pt>
                <c:pt idx="982">
                  <c:v>-8.9661270241794</c:v>
                </c:pt>
                <c:pt idx="983">
                  <c:v>-11.935423681579202</c:v>
                </c:pt>
                <c:pt idx="984">
                  <c:v>-0.19600884302390043</c:v>
                </c:pt>
                <c:pt idx="985">
                  <c:v>12.04691140112044</c:v>
                </c:pt>
                <c:pt idx="986">
                  <c:v>-2.2973699693952003</c:v>
                </c:pt>
                <c:pt idx="987">
                  <c:v>-1.3137413506919025</c:v>
                </c:pt>
                <c:pt idx="988">
                  <c:v>-0.63750003503220043</c:v>
                </c:pt>
                <c:pt idx="989">
                  <c:v>3.6076397444244996</c:v>
                </c:pt>
                <c:pt idx="990">
                  <c:v>-4.0114490296911001</c:v>
                </c:pt>
                <c:pt idx="991">
                  <c:v>3.0025559138579005</c:v>
                </c:pt>
                <c:pt idx="992">
                  <c:v>2.2751321028235978</c:v>
                </c:pt>
                <c:pt idx="993">
                  <c:v>-1.4032441081865006</c:v>
                </c:pt>
                <c:pt idx="994">
                  <c:v>-3.3541476837801998</c:v>
                </c:pt>
                <c:pt idx="995">
                  <c:v>0.67706103084309888</c:v>
                </c:pt>
                <c:pt idx="996">
                  <c:v>4.3972553185584982</c:v>
                </c:pt>
                <c:pt idx="997">
                  <c:v>-3.0911342479096007</c:v>
                </c:pt>
                <c:pt idx="998">
                  <c:v>0.58155270818480176</c:v>
                </c:pt>
                <c:pt idx="999">
                  <c:v>-0.24374431984059797</c:v>
                </c:pt>
                <c:pt idx="1000">
                  <c:v>7.9726915316806988</c:v>
                </c:pt>
                <c:pt idx="1001">
                  <c:v>-7.4511235167279004</c:v>
                </c:pt>
                <c:pt idx="1002">
                  <c:v>-4.3064943139156995</c:v>
                </c:pt>
                <c:pt idx="1003">
                  <c:v>1.618503206051102</c:v>
                </c:pt>
                <c:pt idx="1004">
                  <c:v>4.8941698742504016</c:v>
                </c:pt>
                <c:pt idx="1005">
                  <c:v>-15.451709012174696</c:v>
                </c:pt>
                <c:pt idx="1006">
                  <c:v>-7.4506450215409004</c:v>
                </c:pt>
                <c:pt idx="1007">
                  <c:v>5.1952286863302</c:v>
                </c:pt>
                <c:pt idx="1008">
                  <c:v>-6.4882869670607981</c:v>
                </c:pt>
                <c:pt idx="1009">
                  <c:v>-9.2176629504359013</c:v>
                </c:pt>
                <c:pt idx="1010">
                  <c:v>0.62908415802380091</c:v>
                </c:pt>
                <c:pt idx="1011">
                  <c:v>2.4845047687297992</c:v>
                </c:pt>
                <c:pt idx="1012">
                  <c:v>-19.780037803092103</c:v>
                </c:pt>
                <c:pt idx="1013">
                  <c:v>2.7752396346007977</c:v>
                </c:pt>
                <c:pt idx="1014">
                  <c:v>6.0879937013054004</c:v>
                </c:pt>
                <c:pt idx="1015">
                  <c:v>-1.4867530557911977</c:v>
                </c:pt>
                <c:pt idx="1016">
                  <c:v>-7.7527256564307994</c:v>
                </c:pt>
                <c:pt idx="1017">
                  <c:v>14.8914025074743</c:v>
                </c:pt>
                <c:pt idx="1018">
                  <c:v>7.3833597717362025</c:v>
                </c:pt>
                <c:pt idx="1019">
                  <c:v>-10.752297403496501</c:v>
                </c:pt>
                <c:pt idx="1020">
                  <c:v>-7.8565626926994003</c:v>
                </c:pt>
                <c:pt idx="1021">
                  <c:v>-13.255162672248201</c:v>
                </c:pt>
                <c:pt idx="1022">
                  <c:v>0.40259710489389988</c:v>
                </c:pt>
                <c:pt idx="1023">
                  <c:v>1.5033668829067999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9E2-446E-AF13-BBD3C8D9A9E7}"/>
            </c:ext>
          </c:extLst>
        </c:ser>
        <c:ser>
          <c:idx val="1"/>
          <c:order val="1"/>
          <c:tx>
            <c:v>80% Full</c:v>
          </c:tx>
          <c:spPr>
            <a:ln w="95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Lbl>
              <c:idx val="431"/>
              <c:layout>
                <c:manualLayout>
                  <c:x val="5.9543373775192803E-8"/>
                  <c:y val="3.016591251885369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A9E2-446E-AF13-BBD3C8D9A9E7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7.9911256555725438E-2"/>
                      <c:h val="4.2599019014025963E-2"/>
                    </c:manualLayout>
                  </c15:layout>
                </c:ext>
              </c:extLst>
            </c:dLbl>
            <c:dLbl>
              <c:idx val="649"/>
              <c:layout>
                <c:manualLayout>
                  <c:x val="1.3611615245009074E-2"/>
                  <c:y val="5.7315233785821963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9E2-446E-AF13-BBD3C8D9A9E7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9324444698496177E-2"/>
                      <c:h val="4.2599019014025963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[hard_boundery_2.xlsx]Graphs!$A$3:$A$1026</c:f>
              <c:numCache>
                <c:formatCode>General</c:formatCode>
                <c:ptCount val="1024"/>
                <c:pt idx="0">
                  <c:v>20</c:v>
                </c:pt>
                <c:pt idx="1">
                  <c:v>20.135505962737199</c:v>
                </c:pt>
                <c:pt idx="2">
                  <c:v>20.2719300187713</c:v>
                </c:pt>
                <c:pt idx="3">
                  <c:v>20.409278388457999</c:v>
                </c:pt>
                <c:pt idx="4">
                  <c:v>20.547557334297998</c:v>
                </c:pt>
                <c:pt idx="5">
                  <c:v>20.686773161222099</c:v>
                </c:pt>
                <c:pt idx="6">
                  <c:v>20.826932216879001</c:v>
                </c:pt>
                <c:pt idx="7">
                  <c:v>20.968040891924499</c:v>
                </c:pt>
                <c:pt idx="8">
                  <c:v>21.110105620313099</c:v>
                </c:pt>
                <c:pt idx="9">
                  <c:v>21.253132879591401</c:v>
                </c:pt>
                <c:pt idx="10">
                  <c:v>21.397129191192899</c:v>
                </c:pt>
                <c:pt idx="11">
                  <c:v>21.542101120736199</c:v>
                </c:pt>
                <c:pt idx="12">
                  <c:v>21.6880552783235</c:v>
                </c:pt>
                <c:pt idx="13">
                  <c:v>21.834998318842899</c:v>
                </c:pt>
                <c:pt idx="14">
                  <c:v>21.9829369422709</c:v>
                </c:pt>
                <c:pt idx="15">
                  <c:v>22.131877893978601</c:v>
                </c:pt>
                <c:pt idx="16">
                  <c:v>22.281827965038801</c:v>
                </c:pt>
                <c:pt idx="17">
                  <c:v>22.432793992536201</c:v>
                </c:pt>
                <c:pt idx="18">
                  <c:v>22.584782859878398</c:v>
                </c:pt>
                <c:pt idx="19">
                  <c:v>22.737801497110301</c:v>
                </c:pt>
                <c:pt idx="20">
                  <c:v>22.891856881230002</c:v>
                </c:pt>
                <c:pt idx="21">
                  <c:v>23.0469560365066</c:v>
                </c:pt>
                <c:pt idx="22">
                  <c:v>23.203106034801099</c:v>
                </c:pt>
                <c:pt idx="23">
                  <c:v>23.360313995887999</c:v>
                </c:pt>
                <c:pt idx="24">
                  <c:v>23.518587087780901</c:v>
                </c:pt>
                <c:pt idx="25">
                  <c:v>23.677932527058299</c:v>
                </c:pt>
                <c:pt idx="26">
                  <c:v>23.838357579193499</c:v>
                </c:pt>
                <c:pt idx="27">
                  <c:v>23.999869558885699</c:v>
                </c:pt>
                <c:pt idx="28">
                  <c:v>24.1624758303929</c:v>
                </c:pt>
                <c:pt idx="29">
                  <c:v>24.3261838078685</c:v>
                </c:pt>
                <c:pt idx="30">
                  <c:v>24.491000955698802</c:v>
                </c:pt>
                <c:pt idx="31">
                  <c:v>24.656934788843799</c:v>
                </c:pt>
                <c:pt idx="32">
                  <c:v>24.8239928731793</c:v>
                </c:pt>
                <c:pt idx="33">
                  <c:v>24.992182825842399</c:v>
                </c:pt>
                <c:pt idx="34">
                  <c:v>25.161512315578399</c:v>
                </c:pt>
                <c:pt idx="35">
                  <c:v>25.331989063090699</c:v>
                </c:pt>
                <c:pt idx="36">
                  <c:v>25.503620841392902</c:v>
                </c:pt>
                <c:pt idx="37">
                  <c:v>25.676415476162699</c:v>
                </c:pt>
                <c:pt idx="38">
                  <c:v>25.850380846099601</c:v>
                </c:pt>
                <c:pt idx="39">
                  <c:v>26.0255248832833</c:v>
                </c:pt>
                <c:pt idx="40">
                  <c:v>26.201855573535799</c:v>
                </c:pt>
                <c:pt idx="41">
                  <c:v>26.3793809567855</c:v>
                </c:pt>
                <c:pt idx="42">
                  <c:v>26.5581091274335</c:v>
                </c:pt>
                <c:pt idx="43">
                  <c:v>26.738048234723099</c:v>
                </c:pt>
                <c:pt idx="44">
                  <c:v>26.9192064831111</c:v>
                </c:pt>
                <c:pt idx="45">
                  <c:v>27.101592132641901</c:v>
                </c:pt>
                <c:pt idx="46">
                  <c:v>27.285213499324101</c:v>
                </c:pt>
                <c:pt idx="47">
                  <c:v>27.470078955509901</c:v>
                </c:pt>
                <c:pt idx="48">
                  <c:v>27.6561969302766</c:v>
                </c:pt>
                <c:pt idx="49">
                  <c:v>27.843575909810902</c:v>
                </c:pt>
                <c:pt idx="50">
                  <c:v>28.032224437796199</c:v>
                </c:pt>
                <c:pt idx="51">
                  <c:v>28.222151115801701</c:v>
                </c:pt>
                <c:pt idx="52">
                  <c:v>28.413364603674701</c:v>
                </c:pt>
                <c:pt idx="53">
                  <c:v>28.605873619935899</c:v>
                </c:pt>
                <c:pt idx="54">
                  <c:v>28.799686942176301</c:v>
                </c:pt>
                <c:pt idx="55">
                  <c:v>28.994813407457801</c:v>
                </c:pt>
                <c:pt idx="56">
                  <c:v>29.191261912716001</c:v>
                </c:pt>
                <c:pt idx="57">
                  <c:v>29.389041415165799</c:v>
                </c:pt>
                <c:pt idx="58">
                  <c:v>29.5881609327101</c:v>
                </c:pt>
                <c:pt idx="59">
                  <c:v>29.788629544350599</c:v>
                </c:pt>
                <c:pt idx="60">
                  <c:v>29.990456390601999</c:v>
                </c:pt>
                <c:pt idx="61">
                  <c:v>30.193650673908898</c:v>
                </c:pt>
                <c:pt idx="62">
                  <c:v>30.398221659064799</c:v>
                </c:pt>
                <c:pt idx="63">
                  <c:v>30.6041786736353</c:v>
                </c:pt>
                <c:pt idx="64">
                  <c:v>30.811531108382901</c:v>
                </c:pt>
                <c:pt idx="65">
                  <c:v>31.020288417695401</c:v>
                </c:pt>
                <c:pt idx="66">
                  <c:v>31.230460120016598</c:v>
                </c:pt>
                <c:pt idx="67">
                  <c:v>31.4420557982811</c:v>
                </c:pt>
                <c:pt idx="68">
                  <c:v>31.655085100350199</c:v>
                </c:pt>
                <c:pt idx="69">
                  <c:v>31.869557739452802</c:v>
                </c:pt>
                <c:pt idx="70">
                  <c:v>32.085483494627397</c:v>
                </c:pt>
                <c:pt idx="71">
                  <c:v>32.302872211168797</c:v>
                </c:pt>
                <c:pt idx="72">
                  <c:v>32.521733801076401</c:v>
                </c:pt>
                <c:pt idx="73">
                  <c:v>32.742078243506299</c:v>
                </c:pt>
                <c:pt idx="74">
                  <c:v>32.963915585226403</c:v>
                </c:pt>
                <c:pt idx="75">
                  <c:v>33.187255941074604</c:v>
                </c:pt>
                <c:pt idx="76">
                  <c:v>33.412109494419703</c:v>
                </c:pt>
                <c:pt idx="77">
                  <c:v>33.638486497625799</c:v>
                </c:pt>
                <c:pt idx="78">
                  <c:v>33.866397272519997</c:v>
                </c:pt>
                <c:pt idx="79">
                  <c:v>34.095852210862603</c:v>
                </c:pt>
                <c:pt idx="80">
                  <c:v>34.326861774821502</c:v>
                </c:pt>
                <c:pt idx="81">
                  <c:v>34.559436497448701</c:v>
                </c:pt>
                <c:pt idx="82">
                  <c:v>34.7935869831608</c:v>
                </c:pt>
                <c:pt idx="83">
                  <c:v>35.029323908222501</c:v>
                </c:pt>
                <c:pt idx="84">
                  <c:v>35.266658021233397</c:v>
                </c:pt>
                <c:pt idx="85">
                  <c:v>35.505600143617897</c:v>
                </c:pt>
                <c:pt idx="86">
                  <c:v>35.746161170119102</c:v>
                </c:pt>
                <c:pt idx="87">
                  <c:v>35.988352069294898</c:v>
                </c:pt>
                <c:pt idx="88">
                  <c:v>36.232183884018603</c:v>
                </c:pt>
                <c:pt idx="89">
                  <c:v>36.4776677319824</c:v>
                </c:pt>
                <c:pt idx="90">
                  <c:v>36.724814806203902</c:v>
                </c:pt>
                <c:pt idx="91">
                  <c:v>36.973636375536898</c:v>
                </c:pt>
                <c:pt idx="92">
                  <c:v>37.224143785184999</c:v>
                </c:pt>
                <c:pt idx="93">
                  <c:v>37.476348457218997</c:v>
                </c:pt>
                <c:pt idx="94">
                  <c:v>37.730261891097499</c:v>
                </c:pt>
                <c:pt idx="95">
                  <c:v>37.985895664191503</c:v>
                </c:pt>
                <c:pt idx="96">
                  <c:v>38.243261432312103</c:v>
                </c:pt>
                <c:pt idx="97">
                  <c:v>38.502370930241902</c:v>
                </c:pt>
                <c:pt idx="98">
                  <c:v>38.763235972270202</c:v>
                </c:pt>
                <c:pt idx="99">
                  <c:v>39.0258684527318</c:v>
                </c:pt>
                <c:pt idx="100">
                  <c:v>39.290280346548997</c:v>
                </c:pt>
                <c:pt idx="101">
                  <c:v>39.556483709777602</c:v>
                </c:pt>
                <c:pt idx="102">
                  <c:v>39.824490680157197</c:v>
                </c:pt>
                <c:pt idx="103">
                  <c:v>40.094313477663903</c:v>
                </c:pt>
                <c:pt idx="104">
                  <c:v>40.3659644050678</c:v>
                </c:pt>
                <c:pt idx="105">
                  <c:v>40.639455848494002</c:v>
                </c:pt>
                <c:pt idx="106">
                  <c:v>40.914800277987297</c:v>
                </c:pt>
                <c:pt idx="107">
                  <c:v>41.192010248080798</c:v>
                </c:pt>
                <c:pt idx="108">
                  <c:v>41.471098398368099</c:v>
                </c:pt>
                <c:pt idx="109">
                  <c:v>41.752077454080101</c:v>
                </c:pt>
                <c:pt idx="110">
                  <c:v>42.034960226664801</c:v>
                </c:pt>
                <c:pt idx="111">
                  <c:v>42.319759614371499</c:v>
                </c:pt>
                <c:pt idx="112">
                  <c:v>42.6064886028391</c:v>
                </c:pt>
                <c:pt idx="113">
                  <c:v>42.895160265688098</c:v>
                </c:pt>
                <c:pt idx="114">
                  <c:v>43.185787765116501</c:v>
                </c:pt>
                <c:pt idx="115">
                  <c:v>43.478384352500299</c:v>
                </c:pt>
                <c:pt idx="116">
                  <c:v>43.772963368997502</c:v>
                </c:pt>
                <c:pt idx="117">
                  <c:v>44.069538246156299</c:v>
                </c:pt>
                <c:pt idx="118">
                  <c:v>44.368122506527797</c:v>
                </c:pt>
                <c:pt idx="119">
                  <c:v>44.668729764282197</c:v>
                </c:pt>
                <c:pt idx="120">
                  <c:v>44.971373725830098</c:v>
                </c:pt>
                <c:pt idx="121">
                  <c:v>45.2760681904468</c:v>
                </c:pt>
                <c:pt idx="122">
                  <c:v>45.582827050901798</c:v>
                </c:pt>
                <c:pt idx="123">
                  <c:v>45.8916642940926</c:v>
                </c:pt>
                <c:pt idx="124">
                  <c:v>46.202594001681803</c:v>
                </c:pt>
                <c:pt idx="125">
                  <c:v>46.515630350739499</c:v>
                </c:pt>
                <c:pt idx="126">
                  <c:v>46.830787614389699</c:v>
                </c:pt>
                <c:pt idx="127">
                  <c:v>47.148080162461198</c:v>
                </c:pt>
                <c:pt idx="128">
                  <c:v>47.467522462142398</c:v>
                </c:pt>
                <c:pt idx="129">
                  <c:v>47.789129078641601</c:v>
                </c:pt>
                <c:pt idx="130">
                  <c:v>48.112914675850199</c:v>
                </c:pt>
                <c:pt idx="131">
                  <c:v>48.438894017012402</c:v>
                </c:pt>
                <c:pt idx="132">
                  <c:v>48.767081965397502</c:v>
                </c:pt>
                <c:pt idx="133">
                  <c:v>49.097493484977697</c:v>
                </c:pt>
                <c:pt idx="134">
                  <c:v>49.430143641111002</c:v>
                </c:pt>
                <c:pt idx="135">
                  <c:v>49.765047601227302</c:v>
                </c:pt>
                <c:pt idx="136">
                  <c:v>50.102220635520702</c:v>
                </c:pt>
                <c:pt idx="137">
                  <c:v>50.441678117645097</c:v>
                </c:pt>
                <c:pt idx="138">
                  <c:v>50.783435525415697</c:v>
                </c:pt>
                <c:pt idx="139">
                  <c:v>51.127508441514401</c:v>
                </c:pt>
                <c:pt idx="140">
                  <c:v>51.473912554200503</c:v>
                </c:pt>
                <c:pt idx="141">
                  <c:v>51.822663658025803</c:v>
                </c:pt>
                <c:pt idx="142">
                  <c:v>52.173777654555202</c:v>
                </c:pt>
                <c:pt idx="143">
                  <c:v>52.527270553091</c:v>
                </c:pt>
                <c:pt idx="144">
                  <c:v>52.883158471403704</c:v>
                </c:pt>
                <c:pt idx="145">
                  <c:v>53.241457636466301</c:v>
                </c:pt>
                <c:pt idx="146">
                  <c:v>53.602184385194398</c:v>
                </c:pt>
                <c:pt idx="147">
                  <c:v>53.965355165190999</c:v>
                </c:pt>
                <c:pt idx="148">
                  <c:v>54.330986535496699</c:v>
                </c:pt>
                <c:pt idx="149">
                  <c:v>54.699095167344403</c:v>
                </c:pt>
                <c:pt idx="150">
                  <c:v>55.069697844919702</c:v>
                </c:pt>
                <c:pt idx="151">
                  <c:v>55.442811466125796</c:v>
                </c:pt>
                <c:pt idx="152">
                  <c:v>55.818453043354502</c:v>
                </c:pt>
                <c:pt idx="153">
                  <c:v>56.196639704261599</c:v>
                </c:pt>
                <c:pt idx="154">
                  <c:v>56.5773886925477</c:v>
                </c:pt>
                <c:pt idx="155">
                  <c:v>56.960717368744703</c:v>
                </c:pt>
                <c:pt idx="156">
                  <c:v>57.346643211007397</c:v>
                </c:pt>
                <c:pt idx="157">
                  <c:v>57.735183815910098</c:v>
                </c:pt>
                <c:pt idx="158">
                  <c:v>58.126356899249302</c:v>
                </c:pt>
                <c:pt idx="159">
                  <c:v>58.520180296851201</c:v>
                </c:pt>
                <c:pt idx="160">
                  <c:v>58.916671965385198</c:v>
                </c:pt>
                <c:pt idx="161">
                  <c:v>59.315849983182297</c:v>
                </c:pt>
                <c:pt idx="162">
                  <c:v>59.717732551059598</c:v>
                </c:pt>
                <c:pt idx="163">
                  <c:v>60.122337993150303</c:v>
                </c:pt>
                <c:pt idx="164">
                  <c:v>60.529684757738998</c:v>
                </c:pt>
                <c:pt idx="165">
                  <c:v>60.9397914181028</c:v>
                </c:pt>
                <c:pt idx="166">
                  <c:v>61.352676673358502</c:v>
                </c:pt>
                <c:pt idx="167">
                  <c:v>61.768359349314899</c:v>
                </c:pt>
                <c:pt idx="168">
                  <c:v>62.1868583993312</c:v>
                </c:pt>
                <c:pt idx="169">
                  <c:v>62.608192905181397</c:v>
                </c:pt>
                <c:pt idx="170">
                  <c:v>63.032382077923998</c:v>
                </c:pt>
                <c:pt idx="171">
                  <c:v>63.459445258778402</c:v>
                </c:pt>
                <c:pt idx="172">
                  <c:v>63.889401920006399</c:v>
                </c:pt>
                <c:pt idx="173">
                  <c:v>64.322271665800102</c:v>
                </c:pt>
                <c:pt idx="174">
                  <c:v>64.758074233176004</c:v>
                </c:pt>
                <c:pt idx="175">
                  <c:v>65.196829492874699</c:v>
                </c:pt>
                <c:pt idx="176">
                  <c:v>65.638557450267001</c:v>
                </c:pt>
                <c:pt idx="177">
                  <c:v>66.083278246266005</c:v>
                </c:pt>
                <c:pt idx="178">
                  <c:v>66.531012158245503</c:v>
                </c:pt>
                <c:pt idx="179">
                  <c:v>66.9817796009647</c:v>
                </c:pt>
                <c:pt idx="180">
                  <c:v>67.4356011274987</c:v>
                </c:pt>
                <c:pt idx="181">
                  <c:v>67.892497430175794</c:v>
                </c:pt>
                <c:pt idx="182">
                  <c:v>68.352489341521306</c:v>
                </c:pt>
                <c:pt idx="183">
                  <c:v>68.815597835206603</c:v>
                </c:pt>
                <c:pt idx="184">
                  <c:v>69.2818440270064</c:v>
                </c:pt>
                <c:pt idx="185">
                  <c:v>69.751249175760805</c:v>
                </c:pt>
                <c:pt idx="186">
                  <c:v>70.223834684344993</c:v>
                </c:pt>
                <c:pt idx="187">
                  <c:v>70.699622100645001</c:v>
                </c:pt>
                <c:pt idx="188">
                  <c:v>71.178633118540205</c:v>
                </c:pt>
                <c:pt idx="189">
                  <c:v>71.660889578892593</c:v>
                </c:pt>
                <c:pt idx="190">
                  <c:v>72.1464134705421</c:v>
                </c:pt>
                <c:pt idx="191">
                  <c:v>72.6352269313102</c:v>
                </c:pt>
                <c:pt idx="192">
                  <c:v>73.127352249008396</c:v>
                </c:pt>
                <c:pt idx="193">
                  <c:v>73.622811862454597</c:v>
                </c:pt>
                <c:pt idx="194">
                  <c:v>74.121628362496693</c:v>
                </c:pt>
                <c:pt idx="195">
                  <c:v>74.623824493042093</c:v>
                </c:pt>
                <c:pt idx="196">
                  <c:v>75.1294231520952</c:v>
                </c:pt>
                <c:pt idx="197">
                  <c:v>75.638447392800998</c:v>
                </c:pt>
                <c:pt idx="198">
                  <c:v>76.150920424496405</c:v>
                </c:pt>
                <c:pt idx="199">
                  <c:v>76.666865613768707</c:v>
                </c:pt>
                <c:pt idx="200">
                  <c:v>77.186306485520504</c:v>
                </c:pt>
                <c:pt idx="201">
                  <c:v>77.709266724043005</c:v>
                </c:pt>
                <c:pt idx="202">
                  <c:v>78.235770174095194</c:v>
                </c:pt>
                <c:pt idx="203">
                  <c:v>78.765840841991505</c:v>
                </c:pt>
                <c:pt idx="204">
                  <c:v>79.299502896696495</c:v>
                </c:pt>
                <c:pt idx="205">
                  <c:v>79.836780670926402</c:v>
                </c:pt>
                <c:pt idx="206">
                  <c:v>80.377698662258993</c:v>
                </c:pt>
                <c:pt idx="207">
                  <c:v>80.922281534250502</c:v>
                </c:pt>
                <c:pt idx="208">
                  <c:v>81.470554117559999</c:v>
                </c:pt>
                <c:pt idx="209">
                  <c:v>82.022541411081704</c:v>
                </c:pt>
                <c:pt idx="210">
                  <c:v>82.578268583084693</c:v>
                </c:pt>
                <c:pt idx="211">
                  <c:v>83.137760972360795</c:v>
                </c:pt>
                <c:pt idx="212">
                  <c:v>83.701044089379593</c:v>
                </c:pt>
                <c:pt idx="213">
                  <c:v>84.268143617451599</c:v>
                </c:pt>
                <c:pt idx="214">
                  <c:v>84.839085413899497</c:v>
                </c:pt>
                <c:pt idx="215">
                  <c:v>85.4138955112373</c:v>
                </c:pt>
                <c:pt idx="216">
                  <c:v>85.992600118356506</c:v>
                </c:pt>
                <c:pt idx="217">
                  <c:v>86.575225621722197</c:v>
                </c:pt>
                <c:pt idx="218">
                  <c:v>87.161798586575301</c:v>
                </c:pt>
                <c:pt idx="219">
                  <c:v>87.752345758144202</c:v>
                </c:pt>
                <c:pt idx="220">
                  <c:v>88.346894062864493</c:v>
                </c:pt>
                <c:pt idx="221">
                  <c:v>88.945470609606005</c:v>
                </c:pt>
                <c:pt idx="222">
                  <c:v>89.548102690909403</c:v>
                </c:pt>
                <c:pt idx="223">
                  <c:v>90.154817784230502</c:v>
                </c:pt>
                <c:pt idx="224">
                  <c:v>90.765643553192902</c:v>
                </c:pt>
                <c:pt idx="225">
                  <c:v>91.380607848849806</c:v>
                </c:pt>
                <c:pt idx="226">
                  <c:v>91.999738710953196</c:v>
                </c:pt>
                <c:pt idx="227">
                  <c:v>92.623064369233205</c:v>
                </c:pt>
                <c:pt idx="228">
                  <c:v>93.250613244684303</c:v>
                </c:pt>
                <c:pt idx="229">
                  <c:v>93.882413950862102</c:v>
                </c:pt>
                <c:pt idx="230">
                  <c:v>94.518495295187293</c:v>
                </c:pt>
                <c:pt idx="231">
                  <c:v>95.158886280259594</c:v>
                </c:pt>
                <c:pt idx="232">
                  <c:v>95.803616105179898</c:v>
                </c:pt>
                <c:pt idx="233">
                  <c:v>96.452714166881805</c:v>
                </c:pt>
                <c:pt idx="234">
                  <c:v>97.106210061471799</c:v>
                </c:pt>
                <c:pt idx="235">
                  <c:v>97.764133585578804</c:v>
                </c:pt>
                <c:pt idx="236">
                  <c:v>98.426514737712907</c:v>
                </c:pt>
                <c:pt idx="237">
                  <c:v>99.093383719632897</c:v>
                </c:pt>
                <c:pt idx="238">
                  <c:v>99.764770937723696</c:v>
                </c:pt>
                <c:pt idx="239">
                  <c:v>100.44070700438201</c:v>
                </c:pt>
                <c:pt idx="240">
                  <c:v>101.12122273941399</c:v>
                </c:pt>
                <c:pt idx="241">
                  <c:v>101.80634917143701</c:v>
                </c:pt>
                <c:pt idx="242">
                  <c:v>102.49611753929899</c:v>
                </c:pt>
                <c:pt idx="243">
                  <c:v>103.19055929349901</c:v>
                </c:pt>
                <c:pt idx="244">
                  <c:v>103.889706097621</c:v>
                </c:pt>
                <c:pt idx="245">
                  <c:v>104.59358982978399</c:v>
                </c:pt>
                <c:pt idx="246">
                  <c:v>105.30224258408499</c:v>
                </c:pt>
                <c:pt idx="247">
                  <c:v>106.015696672072</c:v>
                </c:pt>
                <c:pt idx="248">
                  <c:v>106.733984624212</c:v>
                </c:pt>
                <c:pt idx="249">
                  <c:v>107.457139191376</c:v>
                </c:pt>
                <c:pt idx="250">
                  <c:v>108.185193346332</c:v>
                </c:pt>
                <c:pt idx="251">
                  <c:v>108.918180285247</c:v>
                </c:pt>
                <c:pt idx="252">
                  <c:v>109.656133429204</c:v>
                </c:pt>
                <c:pt idx="253">
                  <c:v>110.399086425722</c:v>
                </c:pt>
                <c:pt idx="254">
                  <c:v>111.147073150293</c:v>
                </c:pt>
                <c:pt idx="255">
                  <c:v>111.900127707926</c:v>
                </c:pt>
                <c:pt idx="256">
                  <c:v>112.65828443469999</c:v>
                </c:pt>
                <c:pt idx="257">
                  <c:v>113.42157789933199</c:v>
                </c:pt>
                <c:pt idx="258">
                  <c:v>114.190042904753</c:v>
                </c:pt>
                <c:pt idx="259">
                  <c:v>114.963714489694</c:v>
                </c:pt>
                <c:pt idx="260">
                  <c:v>115.742627930282</c:v>
                </c:pt>
                <c:pt idx="261">
                  <c:v>116.526818741654</c:v>
                </c:pt>
                <c:pt idx="262">
                  <c:v>117.316322679568</c:v>
                </c:pt>
                <c:pt idx="263">
                  <c:v>118.11117574204199</c:v>
                </c:pt>
                <c:pt idx="264">
                  <c:v>118.91141417099</c:v>
                </c:pt>
                <c:pt idx="265">
                  <c:v>119.71707445387401</c:v>
                </c:pt>
                <c:pt idx="266">
                  <c:v>120.528193325372</c:v>
                </c:pt>
                <c:pt idx="267">
                  <c:v>121.344807769048</c:v>
                </c:pt>
                <c:pt idx="268">
                  <c:v>122.166955019043</c:v>
                </c:pt>
                <c:pt idx="269">
                  <c:v>122.99467256177</c:v>
                </c:pt>
                <c:pt idx="270">
                  <c:v>123.82799813762099</c:v>
                </c:pt>
                <c:pt idx="271">
                  <c:v>124.66696974269399</c:v>
                </c:pt>
                <c:pt idx="272">
                  <c:v>125.51162563052</c:v>
                </c:pt>
                <c:pt idx="273">
                  <c:v>126.362004313808</c:v>
                </c:pt>
                <c:pt idx="274">
                  <c:v>127.21814456620601</c:v>
                </c:pt>
                <c:pt idx="275">
                  <c:v>128.08008542406</c:v>
                </c:pt>
                <c:pt idx="276">
                  <c:v>128.947866188202</c:v>
                </c:pt>
                <c:pt idx="277">
                  <c:v>129.82152642573899</c:v>
                </c:pt>
                <c:pt idx="278">
                  <c:v>130.70110597185601</c:v>
                </c:pt>
                <c:pt idx="279">
                  <c:v>131.586644931633</c:v>
                </c:pt>
                <c:pt idx="280">
                  <c:v>132.47818368187399</c:v>
                </c:pt>
                <c:pt idx="281">
                  <c:v>133.375762872948</c:v>
                </c:pt>
                <c:pt idx="282">
                  <c:v>134.27942343064399</c:v>
                </c:pt>
                <c:pt idx="283">
                  <c:v>135.189206558032</c:v>
                </c:pt>
                <c:pt idx="284">
                  <c:v>136.10515373734799</c:v>
                </c:pt>
                <c:pt idx="285">
                  <c:v>137.02730673188199</c:v>
                </c:pt>
                <c:pt idx="286">
                  <c:v>137.95570758788099</c:v>
                </c:pt>
                <c:pt idx="287">
                  <c:v>138.89039863647099</c:v>
                </c:pt>
                <c:pt idx="288">
                  <c:v>139.83142249558</c:v>
                </c:pt>
                <c:pt idx="289">
                  <c:v>140.77882207188901</c:v>
                </c:pt>
                <c:pt idx="290">
                  <c:v>141.732640562782</c:v>
                </c:pt>
                <c:pt idx="291">
                  <c:v>142.69292145831901</c:v>
                </c:pt>
                <c:pt idx="292">
                  <c:v>143.65970854321901</c:v>
                </c:pt>
                <c:pt idx="293">
                  <c:v>144.63304589885399</c:v>
                </c:pt>
                <c:pt idx="294">
                  <c:v>145.61297790526001</c:v>
                </c:pt>
                <c:pt idx="295">
                  <c:v>146.599549243165</c:v>
                </c:pt>
                <c:pt idx="296">
                  <c:v>147.59280489601599</c:v>
                </c:pt>
                <c:pt idx="297">
                  <c:v>148.592790152042</c:v>
                </c:pt>
                <c:pt idx="298">
                  <c:v>149.59955060631</c:v>
                </c:pt>
                <c:pt idx="299">
                  <c:v>150.613132162808</c:v>
                </c:pt>
                <c:pt idx="300">
                  <c:v>151.633581036538</c:v>
                </c:pt>
                <c:pt idx="301">
                  <c:v>152.66094375562</c:v>
                </c:pt>
                <c:pt idx="302">
                  <c:v>153.695267163419</c:v>
                </c:pt>
                <c:pt idx="303">
                  <c:v>154.73659842067499</c:v>
                </c:pt>
                <c:pt idx="304">
                  <c:v>155.784985007659</c:v>
                </c:pt>
                <c:pt idx="305">
                  <c:v>156.84047472633199</c:v>
                </c:pt>
                <c:pt idx="306">
                  <c:v>157.90311570252999</c:v>
                </c:pt>
                <c:pt idx="307">
                  <c:v>158.97295638815299</c:v>
                </c:pt>
                <c:pt idx="308">
                  <c:v>160.05004556338099</c:v>
                </c:pt>
                <c:pt idx="309">
                  <c:v>161.134432338891</c:v>
                </c:pt>
                <c:pt idx="310">
                  <c:v>162.22616615810099</c:v>
                </c:pt>
                <c:pt idx="311">
                  <c:v>163.32529679942201</c:v>
                </c:pt>
                <c:pt idx="312">
                  <c:v>164.43187437852899</c:v>
                </c:pt>
                <c:pt idx="313">
                  <c:v>165.545949350646</c:v>
                </c:pt>
                <c:pt idx="314">
                  <c:v>166.66757251284599</c:v>
                </c:pt>
                <c:pt idx="315">
                  <c:v>167.796795006368</c:v>
                </c:pt>
                <c:pt idx="316">
                  <c:v>168.933668318945</c:v>
                </c:pt>
                <c:pt idx="317">
                  <c:v>170.07824428716</c:v>
                </c:pt>
                <c:pt idx="318">
                  <c:v>171.23057509879899</c:v>
                </c:pt>
                <c:pt idx="319">
                  <c:v>172.39071329523901</c:v>
                </c:pt>
                <c:pt idx="320">
                  <c:v>173.55871177384</c:v>
                </c:pt>
                <c:pt idx="321">
                  <c:v>174.73462379035701</c:v>
                </c:pt>
                <c:pt idx="322">
                  <c:v>175.918502961369</c:v>
                </c:pt>
                <c:pt idx="323">
                  <c:v>177.11040326672301</c:v>
                </c:pt>
                <c:pt idx="324">
                  <c:v>178.310379051994</c:v>
                </c:pt>
                <c:pt idx="325">
                  <c:v>179.51848503096801</c:v>
                </c:pt>
                <c:pt idx="326">
                  <c:v>180.73477628813001</c:v>
                </c:pt>
                <c:pt idx="327">
                  <c:v>181.95930828118099</c:v>
                </c:pt>
                <c:pt idx="328">
                  <c:v>183.19213684356299</c:v>
                </c:pt>
                <c:pt idx="329">
                  <c:v>184.43331818700599</c:v>
                </c:pt>
                <c:pt idx="330">
                  <c:v>185.68290890409401</c:v>
                </c:pt>
                <c:pt idx="331">
                  <c:v>186.94096597083799</c:v>
                </c:pt>
                <c:pt idx="332">
                  <c:v>188.20754674928401</c:v>
                </c:pt>
                <c:pt idx="333">
                  <c:v>189.482708990117</c:v>
                </c:pt>
                <c:pt idx="334">
                  <c:v>190.76651083530501</c:v>
                </c:pt>
                <c:pt idx="335">
                  <c:v>192.059010820743</c:v>
                </c:pt>
                <c:pt idx="336">
                  <c:v>193.36026787892399</c:v>
                </c:pt>
                <c:pt idx="337">
                  <c:v>194.670341341626</c:v>
                </c:pt>
                <c:pt idx="338">
                  <c:v>195.98929094261999</c:v>
                </c:pt>
                <c:pt idx="339">
                  <c:v>197.317176820388</c:v>
                </c:pt>
                <c:pt idx="340">
                  <c:v>198.65405952086999</c:v>
                </c:pt>
                <c:pt idx="341">
                  <c:v>200.00000000022101</c:v>
                </c:pt>
                <c:pt idx="342">
                  <c:v>201.35505962759501</c:v>
                </c:pt>
                <c:pt idx="343">
                  <c:v>202.71930018793699</c:v>
                </c:pt>
                <c:pt idx="344">
                  <c:v>204.09278388480601</c:v>
                </c:pt>
                <c:pt idx="345">
                  <c:v>205.475573343207</c:v>
                </c:pt>
                <c:pt idx="346">
                  <c:v>206.86773161245</c:v>
                </c:pt>
                <c:pt idx="347">
                  <c:v>208.26932216902</c:v>
                </c:pt>
                <c:pt idx="348">
                  <c:v>209.680408919477</c:v>
                </c:pt>
                <c:pt idx="349">
                  <c:v>211.101056203365</c:v>
                </c:pt>
                <c:pt idx="350">
                  <c:v>212.53132879614901</c:v>
                </c:pt>
                <c:pt idx="351">
                  <c:v>213.97129191216601</c:v>
                </c:pt>
                <c:pt idx="352">
                  <c:v>215.4210112076</c:v>
                </c:pt>
                <c:pt idx="353">
                  <c:v>216.880552783475</c:v>
                </c:pt>
                <c:pt idx="354">
                  <c:v>218.34998318867</c:v>
                </c:pt>
                <c:pt idx="355">
                  <c:v>219.829369422952</c:v>
                </c:pt>
                <c:pt idx="356">
                  <c:v>221.318778940031</c:v>
                </c:pt>
                <c:pt idx="357">
                  <c:v>222.81827965063499</c:v>
                </c:pt>
                <c:pt idx="358">
                  <c:v>224.32793992561</c:v>
                </c:pt>
                <c:pt idx="359">
                  <c:v>225.84782859903399</c:v>
                </c:pt>
                <c:pt idx="360">
                  <c:v>227.37801497135499</c:v>
                </c:pt>
                <c:pt idx="361">
                  <c:v>228.91856881255299</c:v>
                </c:pt>
                <c:pt idx="362">
                  <c:v>230.469560365322</c:v>
                </c:pt>
                <c:pt idx="363">
                  <c:v>232.031060348268</c:v>
                </c:pt>
                <c:pt idx="364">
                  <c:v>233.60313995913901</c:v>
                </c:pt>
                <c:pt idx="365">
                  <c:v>235.18587087806901</c:v>
                </c:pt>
                <c:pt idx="366">
                  <c:v>236.77932527084499</c:v>
                </c:pt>
                <c:pt idx="367">
                  <c:v>238.383575792199</c:v>
                </c:pt>
                <c:pt idx="368">
                  <c:v>239.99869558912201</c:v>
                </c:pt>
                <c:pt idx="369">
                  <c:v>241.62475830419601</c:v>
                </c:pt>
                <c:pt idx="370">
                  <c:v>243.26183807895401</c:v>
                </c:pt>
                <c:pt idx="371">
                  <c:v>244.910009557259</c:v>
                </c:pt>
                <c:pt idx="372">
                  <c:v>246.56934788871101</c:v>
                </c:pt>
                <c:pt idx="373">
                  <c:v>248.23992873206799</c:v>
                </c:pt>
                <c:pt idx="374">
                  <c:v>249.921828258701</c:v>
                </c:pt>
                <c:pt idx="375">
                  <c:v>251.61512315606299</c:v>
                </c:pt>
                <c:pt idx="376">
                  <c:v>253.319890631188</c:v>
                </c:pt>
                <c:pt idx="377">
                  <c:v>255.03620841421099</c:v>
                </c:pt>
                <c:pt idx="378">
                  <c:v>256.76415476191102</c:v>
                </c:pt>
                <c:pt idx="379">
                  <c:v>258.50380846128201</c:v>
                </c:pt>
                <c:pt idx="380">
                  <c:v>260.25524883312102</c:v>
                </c:pt>
                <c:pt idx="381">
                  <c:v>262.01855573564802</c:v>
                </c:pt>
                <c:pt idx="382">
                  <c:v>263.79380956814703</c:v>
                </c:pt>
                <c:pt idx="383">
                  <c:v>265.58109127462899</c:v>
                </c:pt>
                <c:pt idx="384">
                  <c:v>267.38048234752699</c:v>
                </c:pt>
                <c:pt idx="385">
                  <c:v>269.19206483140903</c:v>
                </c:pt>
                <c:pt idx="386">
                  <c:v>271.01592132671902</c:v>
                </c:pt>
                <c:pt idx="387">
                  <c:v>272.85213499354302</c:v>
                </c:pt>
                <c:pt idx="388">
                  <c:v>274.70078955540401</c:v>
                </c:pt>
                <c:pt idx="389">
                  <c:v>276.56196930307198</c:v>
                </c:pt>
                <c:pt idx="390">
                  <c:v>278.43575909841798</c:v>
                </c:pt>
                <c:pt idx="391">
                  <c:v>280.32224437827199</c:v>
                </c:pt>
                <c:pt idx="392">
                  <c:v>282.22151115832901</c:v>
                </c:pt>
                <c:pt idx="393">
                  <c:v>284.13364603706202</c:v>
                </c:pt>
                <c:pt idx="394">
                  <c:v>286.05873619967599</c:v>
                </c:pt>
                <c:pt idx="395">
                  <c:v>287.996869422082</c:v>
                </c:pt>
                <c:pt idx="396">
                  <c:v>289.94813407489897</c:v>
                </c:pt>
                <c:pt idx="397">
                  <c:v>291.91261912748303</c:v>
                </c:pt>
                <c:pt idx="398">
                  <c:v>293.89041415198301</c:v>
                </c:pt>
                <c:pt idx="399">
                  <c:v>295.88160932742801</c:v>
                </c:pt>
                <c:pt idx="400">
                  <c:v>297.88629544383502</c:v>
                </c:pt>
                <c:pt idx="401">
                  <c:v>299.904563906352</c:v>
                </c:pt>
                <c:pt idx="402">
                  <c:v>301.93650673942301</c:v>
                </c:pt>
                <c:pt idx="403">
                  <c:v>303.98221659098402</c:v>
                </c:pt>
                <c:pt idx="404">
                  <c:v>306.04178673669202</c:v>
                </c:pt>
                <c:pt idx="405">
                  <c:v>308.11531108417</c:v>
                </c:pt>
                <c:pt idx="406">
                  <c:v>310.20288417729699</c:v>
                </c:pt>
                <c:pt idx="407">
                  <c:v>312.30460120051202</c:v>
                </c:pt>
                <c:pt idx="408">
                  <c:v>314.42055798315897</c:v>
                </c:pt>
                <c:pt idx="409">
                  <c:v>316.55085100385202</c:v>
                </c:pt>
                <c:pt idx="410">
                  <c:v>318.69557739487999</c:v>
                </c:pt>
                <c:pt idx="411">
                  <c:v>320.85483494662901</c:v>
                </c:pt>
                <c:pt idx="412">
                  <c:v>323.02872211204601</c:v>
                </c:pt>
                <c:pt idx="413">
                  <c:v>325.21733801112401</c:v>
                </c:pt>
                <c:pt idx="414">
                  <c:v>327.420782435425</c:v>
                </c:pt>
                <c:pt idx="415">
                  <c:v>329.63915585262902</c:v>
                </c:pt>
                <c:pt idx="416">
                  <c:v>331.87255941111403</c:v>
                </c:pt>
                <c:pt idx="417">
                  <c:v>334.12109494456701</c:v>
                </c:pt>
                <c:pt idx="418">
                  <c:v>336.38486497663001</c:v>
                </c:pt>
                <c:pt idx="419">
                  <c:v>338.66397272557401</c:v>
                </c:pt>
                <c:pt idx="420">
                  <c:v>340.95852210900398</c:v>
                </c:pt>
                <c:pt idx="421">
                  <c:v>343.26861774859498</c:v>
                </c:pt>
                <c:pt idx="422">
                  <c:v>345.59436497487002</c:v>
                </c:pt>
                <c:pt idx="423">
                  <c:v>347.93586983199401</c:v>
                </c:pt>
                <c:pt idx="424">
                  <c:v>350.29323908261301</c:v>
                </c:pt>
                <c:pt idx="425">
                  <c:v>352.666580212724</c:v>
                </c:pt>
                <c:pt idx="426">
                  <c:v>355.05600143657199</c:v>
                </c:pt>
                <c:pt idx="427">
                  <c:v>357.46161170158598</c:v>
                </c:pt>
                <c:pt idx="428">
                  <c:v>359.88352069334701</c:v>
                </c:pt>
                <c:pt idx="429">
                  <c:v>362.32183884058702</c:v>
                </c:pt>
                <c:pt idx="430">
                  <c:v>364.77667732022798</c:v>
                </c:pt>
                <c:pt idx="431">
                  <c:v>367.24814806244598</c:v>
                </c:pt>
                <c:pt idx="432">
                  <c:v>369.73636375577797</c:v>
                </c:pt>
                <c:pt idx="433">
                  <c:v>372.24143785226198</c:v>
                </c:pt>
                <c:pt idx="434">
                  <c:v>374.76348457260502</c:v>
                </c:pt>
                <c:pt idx="435">
                  <c:v>377.30261891139298</c:v>
                </c:pt>
                <c:pt idx="436">
                  <c:v>379.85895664233601</c:v>
                </c:pt>
                <c:pt idx="437">
                  <c:v>382.43261432354399</c:v>
                </c:pt>
                <c:pt idx="438">
                  <c:v>385.02370930284502</c:v>
                </c:pt>
                <c:pt idx="439">
                  <c:v>387.632359723131</c:v>
                </c:pt>
                <c:pt idx="440">
                  <c:v>390.25868452775001</c:v>
                </c:pt>
                <c:pt idx="441">
                  <c:v>392.90280346592402</c:v>
                </c:pt>
                <c:pt idx="442">
                  <c:v>395.56483709821401</c:v>
                </c:pt>
                <c:pt idx="443">
                  <c:v>398.24490680201302</c:v>
                </c:pt>
                <c:pt idx="444">
                  <c:v>400.943134777083</c:v>
                </c:pt>
                <c:pt idx="445">
                  <c:v>403.65964405112499</c:v>
                </c:pt>
                <c:pt idx="446">
                  <c:v>406.39455848539001</c:v>
                </c:pt>
                <c:pt idx="447">
                  <c:v>409.14800278032601</c:v>
                </c:pt>
                <c:pt idx="448">
                  <c:v>411.920102481264</c:v>
                </c:pt>
                <c:pt idx="449">
                  <c:v>414.71098398414</c:v>
                </c:pt>
                <c:pt idx="450">
                  <c:v>417.52077454126299</c:v>
                </c:pt>
                <c:pt idx="451">
                  <c:v>420.34960226711303</c:v>
                </c:pt>
                <c:pt idx="452">
                  <c:v>423.19759614418302</c:v>
                </c:pt>
                <c:pt idx="453">
                  <c:v>426.06488602886299</c:v>
                </c:pt>
                <c:pt idx="454">
                  <c:v>428.95160265735598</c:v>
                </c:pt>
                <c:pt idx="455">
                  <c:v>431.85787765164298</c:v>
                </c:pt>
                <c:pt idx="456">
                  <c:v>434.783843525485</c:v>
                </c:pt>
                <c:pt idx="457">
                  <c:v>437.72963369045999</c:v>
                </c:pt>
                <c:pt idx="458">
                  <c:v>440.69538246205099</c:v>
                </c:pt>
                <c:pt idx="459">
                  <c:v>443.68122506576901</c:v>
                </c:pt>
                <c:pt idx="460">
                  <c:v>446.68729764331698</c:v>
                </c:pt>
                <c:pt idx="461">
                  <c:v>449.71373725879897</c:v>
                </c:pt>
                <c:pt idx="462">
                  <c:v>452.76068190496898</c:v>
                </c:pt>
                <c:pt idx="463">
                  <c:v>455.82827050952301</c:v>
                </c:pt>
                <c:pt idx="464">
                  <c:v>458.91664294143402</c:v>
                </c:pt>
                <c:pt idx="465">
                  <c:v>462.02594001732899</c:v>
                </c:pt>
                <c:pt idx="466">
                  <c:v>465.15630350791002</c:v>
                </c:pt>
                <c:pt idx="467">
                  <c:v>468.30787614441601</c:v>
                </c:pt>
                <c:pt idx="468">
                  <c:v>471.48080162513401</c:v>
                </c:pt>
                <c:pt idx="469">
                  <c:v>474.67522462195001</c:v>
                </c:pt>
                <c:pt idx="470">
                  <c:v>477.89129078694498</c:v>
                </c:pt>
                <c:pt idx="471">
                  <c:v>481.129146759035</c:v>
                </c:pt>
                <c:pt idx="472">
                  <c:v>484.38894017066099</c:v>
                </c:pt>
                <c:pt idx="473">
                  <c:v>487.67081965451501</c:v>
                </c:pt>
                <c:pt idx="474">
                  <c:v>490.97493485032101</c:v>
                </c:pt>
                <c:pt idx="475">
                  <c:v>494.30143641165699</c:v>
                </c:pt>
                <c:pt idx="476">
                  <c:v>497.65047601282402</c:v>
                </c:pt>
                <c:pt idx="477">
                  <c:v>501.02220635576202</c:v>
                </c:pt>
                <c:pt idx="478">
                  <c:v>504.416781177009</c:v>
                </c:pt>
                <c:pt idx="479">
                  <c:v>507.83435525471901</c:v>
                </c:pt>
                <c:pt idx="480">
                  <c:v>511.27508441571001</c:v>
                </c:pt>
                <c:pt idx="481">
                  <c:v>514.73912554257402</c:v>
                </c:pt>
                <c:pt idx="482">
                  <c:v>518.22663658083195</c:v>
                </c:pt>
                <c:pt idx="483">
                  <c:v>521.737776546129</c:v>
                </c:pt>
                <c:pt idx="484">
                  <c:v>525.27270553149197</c:v>
                </c:pt>
                <c:pt idx="485">
                  <c:v>528.83158471462298</c:v>
                </c:pt>
                <c:pt idx="486">
                  <c:v>532.41457636525297</c:v>
                </c:pt>
                <c:pt idx="487">
                  <c:v>536.02184385253702</c:v>
                </c:pt>
                <c:pt idx="488">
                  <c:v>539.65355165250799</c:v>
                </c:pt>
                <c:pt idx="489">
                  <c:v>543.30986535556895</c:v>
                </c:pt>
                <c:pt idx="490">
                  <c:v>546.99095167405005</c:v>
                </c:pt>
                <c:pt idx="491">
                  <c:v>550.69697844980601</c:v>
                </c:pt>
                <c:pt idx="492">
                  <c:v>554.42811466187197</c:v>
                </c:pt>
                <c:pt idx="493">
                  <c:v>558.18453043416298</c:v>
                </c:pt>
                <c:pt idx="494">
                  <c:v>561.96639704323798</c:v>
                </c:pt>
                <c:pt idx="495">
                  <c:v>565.77388692610305</c:v>
                </c:pt>
                <c:pt idx="496">
                  <c:v>569.60717368807798</c:v>
                </c:pt>
                <c:pt idx="497">
                  <c:v>573.46643211070898</c:v>
                </c:pt>
                <c:pt idx="498">
                  <c:v>577.35183815974005</c:v>
                </c:pt>
                <c:pt idx="499">
                  <c:v>581.263568993136</c:v>
                </c:pt>
                <c:pt idx="500">
                  <c:v>585.20180296915998</c:v>
                </c:pt>
                <c:pt idx="501">
                  <c:v>589.16671965450405</c:v>
                </c:pt>
                <c:pt idx="502">
                  <c:v>593.15849983247904</c:v>
                </c:pt>
                <c:pt idx="503">
                  <c:v>597.17732551125698</c:v>
                </c:pt>
                <c:pt idx="504">
                  <c:v>601.223379932169</c:v>
                </c:pt>
                <c:pt idx="505">
                  <c:v>605.29684757806001</c:v>
                </c:pt>
                <c:pt idx="506">
                  <c:v>609.39791418170296</c:v>
                </c:pt>
                <c:pt idx="507">
                  <c:v>613.52676673426402</c:v>
                </c:pt>
                <c:pt idx="508">
                  <c:v>617.68359349383297</c:v>
                </c:pt>
                <c:pt idx="509">
                  <c:v>621.86858399400103</c:v>
                </c:pt>
                <c:pt idx="510">
                  <c:v>626.08192905250701</c:v>
                </c:pt>
                <c:pt idx="511">
                  <c:v>630.32382077993805</c:v>
                </c:pt>
                <c:pt idx="512">
                  <c:v>634.594452588487</c:v>
                </c:pt>
                <c:pt idx="513">
                  <c:v>638.89401920077103</c:v>
                </c:pt>
                <c:pt idx="514">
                  <c:v>643.22271665871403</c:v>
                </c:pt>
                <c:pt idx="515">
                  <c:v>647.58074233247703</c:v>
                </c:pt>
                <c:pt idx="516">
                  <c:v>651.96829492946904</c:v>
                </c:pt>
                <c:pt idx="517">
                  <c:v>656.38557450339601</c:v>
                </c:pt>
                <c:pt idx="518">
                  <c:v>660.83278246339103</c:v>
                </c:pt>
                <c:pt idx="519">
                  <c:v>665.31012158319095</c:v>
                </c:pt>
                <c:pt idx="520">
                  <c:v>669.81779601038795</c:v>
                </c:pt>
                <c:pt idx="521">
                  <c:v>674.35601127573295</c:v>
                </c:pt>
                <c:pt idx="522">
                  <c:v>678.92497430251001</c:v>
                </c:pt>
                <c:pt idx="523">
                  <c:v>683.52489341596902</c:v>
                </c:pt>
                <c:pt idx="524">
                  <c:v>688.15597835282801</c:v>
                </c:pt>
                <c:pt idx="525">
                  <c:v>692.81844027083105</c:v>
                </c:pt>
                <c:pt idx="526">
                  <c:v>697.51249175838097</c:v>
                </c:pt>
                <c:pt idx="527">
                  <c:v>702.23834684422798</c:v>
                </c:pt>
                <c:pt idx="528">
                  <c:v>706.99622100723298</c:v>
                </c:pt>
                <c:pt idx="529">
                  <c:v>711.78633118618995</c:v>
                </c:pt>
                <c:pt idx="530">
                  <c:v>716.60889578971899</c:v>
                </c:pt>
                <c:pt idx="531">
                  <c:v>721.46413470621997</c:v>
                </c:pt>
                <c:pt idx="532">
                  <c:v>726.35226931390696</c:v>
                </c:pt>
                <c:pt idx="533">
                  <c:v>731.27352249089301</c:v>
                </c:pt>
                <c:pt idx="534">
                  <c:v>736.22811862536105</c:v>
                </c:pt>
                <c:pt idx="535">
                  <c:v>741.21628362578701</c:v>
                </c:pt>
                <c:pt idx="536">
                  <c:v>746.23824493124698</c:v>
                </c:pt>
                <c:pt idx="537">
                  <c:v>751.29423152178401</c:v>
                </c:pt>
                <c:pt idx="538">
                  <c:v>756.384473928847</c:v>
                </c:pt>
                <c:pt idx="539">
                  <c:v>761.50920424580704</c:v>
                </c:pt>
                <c:pt idx="540">
                  <c:v>766.66865613853497</c:v>
                </c:pt>
                <c:pt idx="541">
                  <c:v>771.86306485605996</c:v>
                </c:pt>
                <c:pt idx="542">
                  <c:v>777.09266724128997</c:v>
                </c:pt>
                <c:pt idx="543">
                  <c:v>782.357701741818</c:v>
                </c:pt>
                <c:pt idx="544">
                  <c:v>787.65840842078705</c:v>
                </c:pt>
                <c:pt idx="545">
                  <c:v>792.99502896784304</c:v>
                </c:pt>
                <c:pt idx="546">
                  <c:v>798.36780671014799</c:v>
                </c:pt>
                <c:pt idx="547">
                  <c:v>803.77698662347996</c:v>
                </c:pt>
                <c:pt idx="548">
                  <c:v>809.22281534340095</c:v>
                </c:pt>
                <c:pt idx="549">
                  <c:v>814.70554117650204</c:v>
                </c:pt>
                <c:pt idx="550">
                  <c:v>820.22541411172494</c:v>
                </c:pt>
                <c:pt idx="551">
                  <c:v>825.782685831761</c:v>
                </c:pt>
                <c:pt idx="552">
                  <c:v>831.37760972452804</c:v>
                </c:pt>
                <c:pt idx="553">
                  <c:v>837.01044089472202</c:v>
                </c:pt>
                <c:pt idx="554">
                  <c:v>842.68143617544899</c:v>
                </c:pt>
                <c:pt idx="555">
                  <c:v>848.39085413993496</c:v>
                </c:pt>
                <c:pt idx="556">
                  <c:v>854.13895511331805</c:v>
                </c:pt>
                <c:pt idx="557">
                  <c:v>859.92600118451696</c:v>
                </c:pt>
                <c:pt idx="558">
                  <c:v>865.75225621818004</c:v>
                </c:pt>
                <c:pt idx="559">
                  <c:v>871.61798586671705</c:v>
                </c:pt>
                <c:pt idx="560">
                  <c:v>877.52345758241404</c:v>
                </c:pt>
                <c:pt idx="561">
                  <c:v>883.46894062962303</c:v>
                </c:pt>
                <c:pt idx="562">
                  <c:v>889.454706097045</c:v>
                </c:pt>
                <c:pt idx="563">
                  <c:v>895.48102691008501</c:v>
                </c:pt>
                <c:pt idx="564">
                  <c:v>901.54817784330305</c:v>
                </c:pt>
                <c:pt idx="565">
                  <c:v>907.65643553293398</c:v>
                </c:pt>
                <c:pt idx="566">
                  <c:v>913.80607848950899</c:v>
                </c:pt>
                <c:pt idx="567">
                  <c:v>919.99738711055102</c:v>
                </c:pt>
                <c:pt idx="568">
                  <c:v>926.23064369335702</c:v>
                </c:pt>
                <c:pt idx="569">
                  <c:v>932.50613244787496</c:v>
                </c:pt>
                <c:pt idx="570">
                  <c:v>938.82413950965997</c:v>
                </c:pt>
                <c:pt idx="571">
                  <c:v>945.18495295291905</c:v>
                </c:pt>
                <c:pt idx="572">
                  <c:v>951.58886280364902</c:v>
                </c:pt>
                <c:pt idx="573">
                  <c:v>958.03616105286005</c:v>
                </c:pt>
                <c:pt idx="574">
                  <c:v>964.52714166988596</c:v>
                </c:pt>
                <c:pt idx="575">
                  <c:v>971.06210061579202</c:v>
                </c:pt>
                <c:pt idx="576">
                  <c:v>977.64133585687</c:v>
                </c:pt>
                <c:pt idx="577">
                  <c:v>984.26514737821799</c:v>
                </c:pt>
                <c:pt idx="578">
                  <c:v>990.93383719742599</c:v>
                </c:pt>
                <c:pt idx="579">
                  <c:v>997.64770937834203</c:v>
                </c:pt>
                <c:pt idx="580">
                  <c:v>1004.40707004494</c:v>
                </c:pt>
                <c:pt idx="581">
                  <c:v>1011.21222739526</c:v>
                </c:pt>
                <c:pt idx="582">
                  <c:v>1018.0634917155</c:v>
                </c:pt>
                <c:pt idx="583">
                  <c:v>1024.9611753941299</c:v>
                </c:pt>
                <c:pt idx="584">
                  <c:v>1031.90559293613</c:v>
                </c:pt>
                <c:pt idx="585">
                  <c:v>1038.8970609773601</c:v>
                </c:pt>
                <c:pt idx="586">
                  <c:v>1045.93589829899</c:v>
                </c:pt>
                <c:pt idx="587">
                  <c:v>1053.0224258420101</c:v>
                </c:pt>
                <c:pt idx="588">
                  <c:v>1060.1569667218901</c:v>
                </c:pt>
                <c:pt idx="589">
                  <c:v>1067.3398462432999</c:v>
                </c:pt>
                <c:pt idx="590">
                  <c:v>1074.57139191495</c:v>
                </c:pt>
                <c:pt idx="591">
                  <c:v>1081.85193346452</c:v>
                </c:pt>
                <c:pt idx="592">
                  <c:v>1089.18180285368</c:v>
                </c:pt>
                <c:pt idx="593">
                  <c:v>1096.56133429325</c:v>
                </c:pt>
                <c:pt idx="594">
                  <c:v>1103.9908642584401</c:v>
                </c:pt>
                <c:pt idx="595">
                  <c:v>1111.4707315041601</c:v>
                </c:pt>
                <c:pt idx="596">
                  <c:v>1119.0012770804999</c:v>
                </c:pt>
                <c:pt idx="597">
                  <c:v>1126.5828443482501</c:v>
                </c:pt>
                <c:pt idx="598">
                  <c:v>1134.21577899458</c:v>
                </c:pt>
                <c:pt idx="599">
                  <c:v>1141.9004290488001</c:v>
                </c:pt>
                <c:pt idx="600">
                  <c:v>1149.63714489821</c:v>
                </c:pt>
                <c:pt idx="601">
                  <c:v>1157.4262793041</c:v>
                </c:pt>
                <c:pt idx="602">
                  <c:v>1165.2681874178299</c:v>
                </c:pt>
                <c:pt idx="603">
                  <c:v>1173.1632267969801</c:v>
                </c:pt>
                <c:pt idx="604">
                  <c:v>1181.1117574217301</c:v>
                </c:pt>
                <c:pt idx="605">
                  <c:v>1189.1141417112101</c:v>
                </c:pt>
                <c:pt idx="606">
                  <c:v>1197.17074454006</c:v>
                </c:pt>
                <c:pt idx="607">
                  <c:v>1205.28193325505</c:v>
                </c:pt>
                <c:pt idx="608">
                  <c:v>1213.4480776918199</c:v>
                </c:pt>
                <c:pt idx="609">
                  <c:v>1221.66955019179</c:v>
                </c:pt>
                <c:pt idx="610">
                  <c:v>1229.9467256190601</c:v>
                </c:pt>
                <c:pt idx="611">
                  <c:v>1238.27998137758</c:v>
                </c:pt>
                <c:pt idx="612">
                  <c:v>1246.66969742832</c:v>
                </c:pt>
                <c:pt idx="613">
                  <c:v>1255.11625630659</c:v>
                </c:pt>
                <c:pt idx="614">
                  <c:v>1263.62004313948</c:v>
                </c:pt>
                <c:pt idx="615">
                  <c:v>1272.18144566347</c:v>
                </c:pt>
                <c:pt idx="616">
                  <c:v>1280.80085424202</c:v>
                </c:pt>
                <c:pt idx="617">
                  <c:v>1289.4786618834501</c:v>
                </c:pt>
                <c:pt idx="618">
                  <c:v>1298.2152642588301</c:v>
                </c:pt>
                <c:pt idx="619">
                  <c:v>1307.0110597200101</c:v>
                </c:pt>
                <c:pt idx="620">
                  <c:v>1315.8664493177801</c:v>
                </c:pt>
                <c:pt idx="621">
                  <c:v>1324.7818368201999</c:v>
                </c:pt>
                <c:pt idx="622">
                  <c:v>1333.7576287309601</c:v>
                </c:pt>
                <c:pt idx="623">
                  <c:v>1342.7942343079201</c:v>
                </c:pt>
                <c:pt idx="624">
                  <c:v>1351.8920655818099</c:v>
                </c:pt>
                <c:pt idx="625">
                  <c:v>1361.0515373749899</c:v>
                </c:pt>
                <c:pt idx="626">
                  <c:v>1370.27306732033</c:v>
                </c:pt>
                <c:pt idx="627">
                  <c:v>1379.5570758803401</c:v>
                </c:pt>
                <c:pt idx="628">
                  <c:v>1388.9039863662399</c:v>
                </c:pt>
                <c:pt idx="629">
                  <c:v>1398.31422495735</c:v>
                </c:pt>
                <c:pt idx="630">
                  <c:v>1407.78822072045</c:v>
                </c:pt>
                <c:pt idx="631">
                  <c:v>1417.3264056293899</c:v>
                </c:pt>
                <c:pt idx="632">
                  <c:v>1426.9292145847701</c:v>
                </c:pt>
                <c:pt idx="633">
                  <c:v>1436.59708543378</c:v>
                </c:pt>
                <c:pt idx="634">
                  <c:v>1446.33045899014</c:v>
                </c:pt>
                <c:pt idx="635">
                  <c:v>1456.1297790542201</c:v>
                </c:pt>
                <c:pt idx="636">
                  <c:v>1465.9954924332701</c:v>
                </c:pt>
                <c:pt idx="637">
                  <c:v>1475.9280489618</c:v>
                </c:pt>
                <c:pt idx="638">
                  <c:v>1485.92790152207</c:v>
                </c:pt>
                <c:pt idx="639">
                  <c:v>1495.9955060647601</c:v>
                </c:pt>
                <c:pt idx="640">
                  <c:v>1506.1313216297499</c:v>
                </c:pt>
                <c:pt idx="641">
                  <c:v>1516.33581036705</c:v>
                </c:pt>
                <c:pt idx="642">
                  <c:v>1526.60943755789</c:v>
                </c:pt>
                <c:pt idx="643">
                  <c:v>1536.9526716358901</c:v>
                </c:pt>
                <c:pt idx="644">
                  <c:v>1547.3659842084601</c:v>
                </c:pt>
                <c:pt idx="645">
                  <c:v>1557.8498500783101</c:v>
                </c:pt>
                <c:pt idx="646">
                  <c:v>1568.40474726506</c:v>
                </c:pt>
                <c:pt idx="647">
                  <c:v>1579.0311570270401</c:v>
                </c:pt>
                <c:pt idx="648">
                  <c:v>1589.72956388329</c:v>
                </c:pt>
                <c:pt idx="649">
                  <c:v>1600.50045563558</c:v>
                </c:pt>
                <c:pt idx="650">
                  <c:v>1611.3443233906901</c:v>
                </c:pt>
                <c:pt idx="651">
                  <c:v>1622.2616615827999</c:v>
                </c:pt>
                <c:pt idx="652">
                  <c:v>1633.2529679960201</c:v>
                </c:pt>
                <c:pt idx="653">
                  <c:v>1644.31874378711</c:v>
                </c:pt>
                <c:pt idx="654">
                  <c:v>1655.4594935082901</c:v>
                </c:pt>
                <c:pt idx="655">
                  <c:v>1666.67572513031</c:v>
                </c:pt>
                <c:pt idx="656">
                  <c:v>1677.96795006553</c:v>
                </c:pt>
                <c:pt idx="657">
                  <c:v>1689.3366831913199</c:v>
                </c:pt>
                <c:pt idx="658">
                  <c:v>1700.78244287348</c:v>
                </c:pt>
                <c:pt idx="659">
                  <c:v>1712.3057509898799</c:v>
                </c:pt>
                <c:pt idx="660">
                  <c:v>1723.9071329543001</c:v>
                </c:pt>
                <c:pt idx="661">
                  <c:v>1735.5871177403301</c:v>
                </c:pt>
                <c:pt idx="662">
                  <c:v>1747.34623790551</c:v>
                </c:pt>
                <c:pt idx="663">
                  <c:v>1759.1850296156399</c:v>
                </c:pt>
                <c:pt idx="664">
                  <c:v>1771.10403266919</c:v>
                </c:pt>
                <c:pt idx="665">
                  <c:v>1783.10379052192</c:v>
                </c:pt>
                <c:pt idx="666">
                  <c:v>1795.1848503116701</c:v>
                </c:pt>
                <c:pt idx="667">
                  <c:v>1807.3477628833</c:v>
                </c:pt>
                <c:pt idx="668">
                  <c:v>1819.59308281382</c:v>
                </c:pt>
                <c:pt idx="669">
                  <c:v>1831.92136843766</c:v>
                </c:pt>
                <c:pt idx="670">
                  <c:v>1844.3331818721099</c:v>
                </c:pt>
                <c:pt idx="671">
                  <c:v>1856.8290890429901</c:v>
                </c:pt>
                <c:pt idx="672">
                  <c:v>1869.4096597104499</c:v>
                </c:pt>
                <c:pt idx="673">
                  <c:v>1882.0754674949201</c:v>
                </c:pt>
                <c:pt idx="674">
                  <c:v>1894.82708990327</c:v>
                </c:pt>
                <c:pt idx="675">
                  <c:v>1907.6651083551601</c:v>
                </c:pt>
                <c:pt idx="676">
                  <c:v>1920.59010820955</c:v>
                </c:pt>
                <c:pt idx="677">
                  <c:v>1933.60267879138</c:v>
                </c:pt>
                <c:pt idx="678">
                  <c:v>1946.70341341842</c:v>
                </c:pt>
                <c:pt idx="679">
                  <c:v>1959.8929094283701</c:v>
                </c:pt>
                <c:pt idx="680">
                  <c:v>1973.1717682060701</c:v>
                </c:pt>
                <c:pt idx="681">
                  <c:v>1986.5405952108999</c:v>
                </c:pt>
                <c:pt idx="682">
                  <c:v>2000.0000000044299</c:v>
                </c:pt>
                <c:pt idx="683">
                  <c:v>2013.5505962781799</c:v>
                </c:pt>
                <c:pt idx="684">
                  <c:v>2027.1930018816199</c:v>
                </c:pt>
                <c:pt idx="685">
                  <c:v>2040.9278388503201</c:v>
                </c:pt>
                <c:pt idx="686">
                  <c:v>2054.7557334343501</c:v>
                </c:pt>
                <c:pt idx="687">
                  <c:v>2068.6773161267902</c:v>
                </c:pt>
                <c:pt idx="688">
                  <c:v>2082.6932216925102</c:v>
                </c:pt>
                <c:pt idx="689">
                  <c:v>2096.80408919709</c:v>
                </c:pt>
                <c:pt idx="690">
                  <c:v>2111.01056203599</c:v>
                </c:pt>
                <c:pt idx="691">
                  <c:v>2125.3132879638401</c:v>
                </c:pt>
                <c:pt idx="692">
                  <c:v>2139.7129191240301</c:v>
                </c:pt>
                <c:pt idx="693">
                  <c:v>2154.21011207839</c:v>
                </c:pt>
                <c:pt idx="694">
                  <c:v>2168.8055278371498</c:v>
                </c:pt>
                <c:pt idx="695">
                  <c:v>2183.4998318891198</c:v>
                </c:pt>
                <c:pt idx="696">
                  <c:v>2198.2936942319502</c:v>
                </c:pt>
                <c:pt idx="697">
                  <c:v>2213.1877894027598</c:v>
                </c:pt>
                <c:pt idx="698">
                  <c:v>2228.18279650882</c:v>
                </c:pt>
                <c:pt idx="699">
                  <c:v>2243.2793992585898</c:v>
                </c:pt>
                <c:pt idx="700">
                  <c:v>2258.47828599284</c:v>
                </c:pt>
                <c:pt idx="701">
                  <c:v>2273.7801497160699</c:v>
                </c:pt>
                <c:pt idx="702">
                  <c:v>2289.1856881280701</c:v>
                </c:pt>
                <c:pt idx="703">
                  <c:v>2304.6956036557699</c:v>
                </c:pt>
                <c:pt idx="704">
                  <c:v>2320.3106034852499</c:v>
                </c:pt>
                <c:pt idx="705">
                  <c:v>2336.03139959398</c:v>
                </c:pt>
                <c:pt idx="706">
                  <c:v>2351.8587087832898</c:v>
                </c:pt>
                <c:pt idx="707">
                  <c:v>2367.7932527110702</c:v>
                </c:pt>
                <c:pt idx="708">
                  <c:v>2383.8357579246299</c:v>
                </c:pt>
                <c:pt idx="709">
                  <c:v>2399.9869558938799</c:v>
                </c:pt>
                <c:pt idx="710">
                  <c:v>2416.2475830446401</c:v>
                </c:pt>
                <c:pt idx="711">
                  <c:v>2432.6183807922298</c:v>
                </c:pt>
                <c:pt idx="712">
                  <c:v>2449.1000955753002</c:v>
                </c:pt>
                <c:pt idx="713">
                  <c:v>2465.6934788898402</c:v>
                </c:pt>
                <c:pt idx="714">
                  <c:v>2482.3992873234301</c:v>
                </c:pt>
                <c:pt idx="715">
                  <c:v>2499.2182825897798</c:v>
                </c:pt>
                <c:pt idx="716">
                  <c:v>2516.15123156341</c:v>
                </c:pt>
                <c:pt idx="717">
                  <c:v>2533.1989063146798</c:v>
                </c:pt>
                <c:pt idx="718">
                  <c:v>2550.3620841449301</c:v>
                </c:pt>
                <c:pt idx="719">
                  <c:v>2567.6415476219599</c:v>
                </c:pt>
                <c:pt idx="720">
                  <c:v>2585.03808461568</c:v>
                </c:pt>
                <c:pt idx="721">
                  <c:v>2602.55248833409</c:v>
                </c:pt>
                <c:pt idx="722">
                  <c:v>2620.1855573593798</c:v>
                </c:pt>
                <c:pt idx="723">
                  <c:v>2637.9380956843902</c:v>
                </c:pt>
                <c:pt idx="724">
                  <c:v>2655.8109127492298</c:v>
                </c:pt>
                <c:pt idx="725">
                  <c:v>2673.80482347823</c:v>
                </c:pt>
                <c:pt idx="726">
                  <c:v>2691.9206483170701</c:v>
                </c:pt>
                <c:pt idx="727">
                  <c:v>2710.1592132701899</c:v>
                </c:pt>
                <c:pt idx="728">
                  <c:v>2728.5213499384599</c:v>
                </c:pt>
                <c:pt idx="729">
                  <c:v>2747.0078955570798</c:v>
                </c:pt>
                <c:pt idx="730">
                  <c:v>2765.6196930337801</c:v>
                </c:pt>
                <c:pt idx="731">
                  <c:v>2784.3575909872602</c:v>
                </c:pt>
                <c:pt idx="732">
                  <c:v>2803.2224437858299</c:v>
                </c:pt>
                <c:pt idx="733">
                  <c:v>2822.2151115864099</c:v>
                </c:pt>
                <c:pt idx="734">
                  <c:v>2841.33646037376</c:v>
                </c:pt>
                <c:pt idx="735">
                  <c:v>2860.5873619999302</c:v>
                </c:pt>
                <c:pt idx="736">
                  <c:v>2879.9686942240101</c:v>
                </c:pt>
                <c:pt idx="737">
                  <c:v>2899.4813407522001</c:v>
                </c:pt>
                <c:pt idx="738">
                  <c:v>2919.1261912780601</c:v>
                </c:pt>
                <c:pt idx="739">
                  <c:v>2938.9041415230899</c:v>
                </c:pt>
                <c:pt idx="740">
                  <c:v>2958.81609327756</c:v>
                </c:pt>
                <c:pt idx="741">
                  <c:v>2978.8629544416499</c:v>
                </c:pt>
                <c:pt idx="742">
                  <c:v>2999.0456390668401</c:v>
                </c:pt>
                <c:pt idx="743">
                  <c:v>3019.3650673975699</c:v>
                </c:pt>
                <c:pt idx="744">
                  <c:v>3039.82216591321</c:v>
                </c:pt>
                <c:pt idx="745">
                  <c:v>3060.41786737031</c:v>
                </c:pt>
                <c:pt idx="746">
                  <c:v>3081.1531108451099</c:v>
                </c:pt>
                <c:pt idx="747">
                  <c:v>3102.0288417764</c:v>
                </c:pt>
                <c:pt idx="748">
                  <c:v>3123.04601200858</c:v>
                </c:pt>
                <c:pt idx="749">
                  <c:v>3144.2055798350698</c:v>
                </c:pt>
                <c:pt idx="750">
                  <c:v>3165.5085100420301</c:v>
                </c:pt>
                <c:pt idx="751">
                  <c:v>3186.9557739523302</c:v>
                </c:pt>
                <c:pt idx="752">
                  <c:v>3208.5483494698501</c:v>
                </c:pt>
                <c:pt idx="753">
                  <c:v>3230.2872211240401</c:v>
                </c:pt>
                <c:pt idx="754">
                  <c:v>3252.1733801148398</c:v>
                </c:pt>
                <c:pt idx="755">
                  <c:v>3274.2078243578799</c:v>
                </c:pt>
                <c:pt idx="756">
                  <c:v>3296.3915585299401</c:v>
                </c:pt>
                <c:pt idx="757">
                  <c:v>3318.7255941148101</c:v>
                </c:pt>
                <c:pt idx="758">
                  <c:v>3341.2109494493702</c:v>
                </c:pt>
                <c:pt idx="759">
                  <c:v>3363.8486497700301</c:v>
                </c:pt>
                <c:pt idx="760">
                  <c:v>3386.63972725949</c:v>
                </c:pt>
                <c:pt idx="761">
                  <c:v>3409.5852210938101</c:v>
                </c:pt>
                <c:pt idx="762">
                  <c:v>3432.6861774897502</c:v>
                </c:pt>
                <c:pt idx="763">
                  <c:v>3455.9436497525298</c:v>
                </c:pt>
                <c:pt idx="764">
                  <c:v>3479.3586983237901</c:v>
                </c:pt>
                <c:pt idx="765">
                  <c:v>3502.9323908300098</c:v>
                </c:pt>
                <c:pt idx="766">
                  <c:v>3526.66580213115</c:v>
                </c:pt>
                <c:pt idx="767">
                  <c:v>3550.5600143696502</c:v>
                </c:pt>
                <c:pt idx="768">
                  <c:v>3574.6161170198202</c:v>
                </c:pt>
                <c:pt idx="769">
                  <c:v>3598.83520693746</c:v>
                </c:pt>
                <c:pt idx="770">
                  <c:v>3623.2183884098899</c:v>
                </c:pt>
                <c:pt idx="771">
                  <c:v>3647.7667732063201</c:v>
                </c:pt>
                <c:pt idx="772">
                  <c:v>3672.4814806285199</c:v>
                </c:pt>
                <c:pt idx="773">
                  <c:v>3697.3636375618798</c:v>
                </c:pt>
                <c:pt idx="774">
                  <c:v>3722.4143785267402</c:v>
                </c:pt>
                <c:pt idx="775">
                  <c:v>3747.6348457302001</c:v>
                </c:pt>
                <c:pt idx="776">
                  <c:v>3773.0261891180999</c:v>
                </c:pt>
                <c:pt idx="777">
                  <c:v>3798.5895664275599</c:v>
                </c:pt>
                <c:pt idx="778">
                  <c:v>3824.3261432396698</c:v>
                </c:pt>
                <c:pt idx="779">
                  <c:v>3850.2370930327102</c:v>
                </c:pt>
                <c:pt idx="780">
                  <c:v>3876.3235972356001</c:v>
                </c:pt>
                <c:pt idx="781">
                  <c:v>3902.5868452818199</c:v>
                </c:pt>
                <c:pt idx="782">
                  <c:v>3929.02803466359</c:v>
                </c:pt>
                <c:pt idx="783">
                  <c:v>3955.6483709865201</c:v>
                </c:pt>
                <c:pt idx="784">
                  <c:v>3982.4490680245399</c:v>
                </c:pt>
                <c:pt idx="785">
                  <c:v>4009.4313477752698</c:v>
                </c:pt>
                <c:pt idx="786">
                  <c:v>4036.5964405157201</c:v>
                </c:pt>
                <c:pt idx="787">
                  <c:v>4063.9455848583998</c:v>
                </c:pt>
                <c:pt idx="788">
                  <c:v>4091.4800278077901</c:v>
                </c:pt>
                <c:pt idx="789">
                  <c:v>4119.2010248172001</c:v>
                </c:pt>
                <c:pt idx="790">
                  <c:v>4147.1098398459899</c:v>
                </c:pt>
                <c:pt idx="791">
                  <c:v>4175.2077454172604</c:v>
                </c:pt>
                <c:pt idx="792">
                  <c:v>4203.4960226757803</c:v>
                </c:pt>
                <c:pt idx="793">
                  <c:v>4231.9759614465202</c:v>
                </c:pt>
                <c:pt idx="794">
                  <c:v>4260.6488602933396</c:v>
                </c:pt>
                <c:pt idx="795">
                  <c:v>4289.5160265782997</c:v>
                </c:pt>
                <c:pt idx="796">
                  <c:v>4318.5787765212099</c:v>
                </c:pt>
                <c:pt idx="797">
                  <c:v>4347.8384352596604</c:v>
                </c:pt>
                <c:pt idx="798">
                  <c:v>4377.2963369094396</c:v>
                </c:pt>
                <c:pt idx="799">
                  <c:v>4406.9538246253896</c:v>
                </c:pt>
                <c:pt idx="800">
                  <c:v>4436.8122506625996</c:v>
                </c:pt>
                <c:pt idx="801">
                  <c:v>4466.8729764381196</c:v>
                </c:pt>
                <c:pt idx="802">
                  <c:v>4497.1373725929698</c:v>
                </c:pt>
                <c:pt idx="803">
                  <c:v>4527.6068190547003</c:v>
                </c:pt>
                <c:pt idx="804">
                  <c:v>4558.2827051002796</c:v>
                </c:pt>
                <c:pt idx="805">
                  <c:v>4589.1664294194197</c:v>
                </c:pt>
                <c:pt idx="806">
                  <c:v>4620.25940017841</c:v>
                </c:pt>
                <c:pt idx="807">
                  <c:v>4651.5630350842503</c:v>
                </c:pt>
                <c:pt idx="808">
                  <c:v>4683.0787614493402</c:v>
                </c:pt>
                <c:pt idx="809">
                  <c:v>4714.8080162565602</c:v>
                </c:pt>
                <c:pt idx="810">
                  <c:v>4746.7522462247498</c:v>
                </c:pt>
                <c:pt idx="811">
                  <c:v>4778.9129078747401</c:v>
                </c:pt>
                <c:pt idx="812">
                  <c:v>4811.2914675956799</c:v>
                </c:pt>
                <c:pt idx="813">
                  <c:v>4843.8894017119701</c:v>
                </c:pt>
                <c:pt idx="814">
                  <c:v>4876.7081965505404</c:v>
                </c:pt>
                <c:pt idx="815">
                  <c:v>4909.7493485086397</c:v>
                </c:pt>
                <c:pt idx="816">
                  <c:v>4943.0143641220402</c:v>
                </c:pt>
                <c:pt idx="817">
                  <c:v>4976.5047601337501</c:v>
                </c:pt>
                <c:pt idx="818">
                  <c:v>5010.2220635631602</c:v>
                </c:pt>
                <c:pt idx="819">
                  <c:v>5044.1678117756801</c:v>
                </c:pt>
                <c:pt idx="820">
                  <c:v>5078.3435525528103</c:v>
                </c:pt>
                <c:pt idx="821">
                  <c:v>5112.7508441627597</c:v>
                </c:pt>
                <c:pt idx="822">
                  <c:v>5147.3912554314402</c:v>
                </c:pt>
                <c:pt idx="823">
                  <c:v>5182.26636581406</c:v>
                </c:pt>
                <c:pt idx="824">
                  <c:v>5217.3777654670703</c:v>
                </c:pt>
                <c:pt idx="825">
                  <c:v>5252.72705532073</c:v>
                </c:pt>
                <c:pt idx="826">
                  <c:v>5288.3158471520801</c:v>
                </c:pt>
                <c:pt idx="827">
                  <c:v>5324.14576365842</c:v>
                </c:pt>
                <c:pt idx="828">
                  <c:v>5360.2184385313103</c:v>
                </c:pt>
                <c:pt idx="829">
                  <c:v>5396.5355165310502</c:v>
                </c:pt>
                <c:pt idx="830">
                  <c:v>5433.0986535617003</c:v>
                </c:pt>
                <c:pt idx="831">
                  <c:v>5469.9095167465503</c:v>
                </c:pt>
                <c:pt idx="832">
                  <c:v>5506.9697845041601</c:v>
                </c:pt>
                <c:pt idx="833">
                  <c:v>5544.2811466248604</c:v>
                </c:pt>
                <c:pt idx="834">
                  <c:v>5581.8453043478103</c:v>
                </c:pt>
                <c:pt idx="835">
                  <c:v>5619.6639704385998</c:v>
                </c:pt>
                <c:pt idx="836">
                  <c:v>5657.7388692672903</c:v>
                </c:pt>
                <c:pt idx="837">
                  <c:v>5696.0717368870801</c:v>
                </c:pt>
                <c:pt idx="838">
                  <c:v>5734.6643211134297</c:v>
                </c:pt>
                <c:pt idx="839">
                  <c:v>5773.5183816037897</c:v>
                </c:pt>
                <c:pt idx="840">
                  <c:v>5812.6356899377997</c:v>
                </c:pt>
                <c:pt idx="841">
                  <c:v>5852.0180296980798</c:v>
                </c:pt>
                <c:pt idx="842">
                  <c:v>5891.6671965515698</c:v>
                </c:pt>
                <c:pt idx="843">
                  <c:v>5931.5849983313601</c:v>
                </c:pt>
                <c:pt idx="844">
                  <c:v>5971.7732551191802</c:v>
                </c:pt>
                <c:pt idx="845">
                  <c:v>6012.23379932834</c:v>
                </c:pt>
                <c:pt idx="846">
                  <c:v>6052.9684757873001</c:v>
                </c:pt>
                <c:pt idx="847">
                  <c:v>6093.9791418237701</c:v>
                </c:pt>
                <c:pt idx="848">
                  <c:v>6135.2676673494398</c:v>
                </c:pt>
                <c:pt idx="849">
                  <c:v>6176.8359349451703</c:v>
                </c:pt>
                <c:pt idx="850">
                  <c:v>6218.6858399468902</c:v>
                </c:pt>
                <c:pt idx="851">
                  <c:v>6260.8192905320002</c:v>
                </c:pt>
                <c:pt idx="852">
                  <c:v>6303.2382078063602</c:v>
                </c:pt>
                <c:pt idx="853">
                  <c:v>6345.9445258918904</c:v>
                </c:pt>
                <c:pt idx="854">
                  <c:v>6388.9401920147902</c:v>
                </c:pt>
                <c:pt idx="855">
                  <c:v>6432.2271665942599</c:v>
                </c:pt>
                <c:pt idx="856">
                  <c:v>6475.8074233319403</c:v>
                </c:pt>
                <c:pt idx="857">
                  <c:v>6519.6829493019104</c:v>
                </c:pt>
                <c:pt idx="858">
                  <c:v>6563.85574504123</c:v>
                </c:pt>
                <c:pt idx="859">
                  <c:v>6608.3278246412301</c:v>
                </c:pt>
                <c:pt idx="860">
                  <c:v>6653.1012158392796</c:v>
                </c:pt>
                <c:pt idx="861">
                  <c:v>6698.1779601113003</c:v>
                </c:pt>
                <c:pt idx="862">
                  <c:v>6743.5601127647997</c:v>
                </c:pt>
                <c:pt idx="863">
                  <c:v>6789.2497430326202</c:v>
                </c:pt>
                <c:pt idx="864">
                  <c:v>6835.2489341672599</c:v>
                </c:pt>
                <c:pt idx="865">
                  <c:v>6881.5597835359004</c:v>
                </c:pt>
                <c:pt idx="866">
                  <c:v>6928.1844027159796</c:v>
                </c:pt>
                <c:pt idx="867">
                  <c:v>6975.12491759153</c:v>
                </c:pt>
                <c:pt idx="868">
                  <c:v>7022.3834684500498</c:v>
                </c:pt>
                <c:pt idx="869">
                  <c:v>7069.9622100801598</c:v>
                </c:pt>
                <c:pt idx="870">
                  <c:v>7117.8633118697899</c:v>
                </c:pt>
                <c:pt idx="871">
                  <c:v>7166.08895790512</c:v>
                </c:pt>
                <c:pt idx="872">
                  <c:v>7214.64134707019</c:v>
                </c:pt>
                <c:pt idx="873">
                  <c:v>7263.5226931471097</c:v>
                </c:pt>
                <c:pt idx="874">
                  <c:v>7312.7352249170299</c:v>
                </c:pt>
                <c:pt idx="875">
                  <c:v>7362.28118626176</c:v>
                </c:pt>
                <c:pt idx="876">
                  <c:v>7412.1628362660804</c:v>
                </c:pt>
                <c:pt idx="877">
                  <c:v>7462.3824493207303</c:v>
                </c:pt>
                <c:pt idx="878">
                  <c:v>7512.9423152261597</c:v>
                </c:pt>
                <c:pt idx="879">
                  <c:v>7563.8447392968401</c:v>
                </c:pt>
                <c:pt idx="880">
                  <c:v>7615.0920424665001</c:v>
                </c:pt>
                <c:pt idx="881">
                  <c:v>7666.6865613938398</c:v>
                </c:pt>
                <c:pt idx="882">
                  <c:v>7718.6306485691402</c:v>
                </c:pt>
                <c:pt idx="883">
                  <c:v>7770.9266724215004</c:v>
                </c:pt>
                <c:pt idx="884">
                  <c:v>7823.57701742684</c:v>
                </c:pt>
                <c:pt idx="885">
                  <c:v>7876.5840842165899</c:v>
                </c:pt>
                <c:pt idx="886">
                  <c:v>7929.95028968721</c:v>
                </c:pt>
                <c:pt idx="887">
                  <c:v>7983.6780671103197</c:v>
                </c:pt>
                <c:pt idx="888">
                  <c:v>8037.7698662436997</c:v>
                </c:pt>
                <c:pt idx="889">
                  <c:v>8092.2281534429703</c:v>
                </c:pt>
                <c:pt idx="890">
                  <c:v>8147.0554117740403</c:v>
                </c:pt>
                <c:pt idx="891">
                  <c:v>8202.2541411263301</c:v>
                </c:pt>
                <c:pt idx="892">
                  <c:v>8257.8268583267509</c:v>
                </c:pt>
                <c:pt idx="893">
                  <c:v>8313.7760972544893</c:v>
                </c:pt>
                <c:pt idx="894">
                  <c:v>8370.1044089564894</c:v>
                </c:pt>
                <c:pt idx="895">
                  <c:v>8426.8143617638107</c:v>
                </c:pt>
                <c:pt idx="896">
                  <c:v>8483.9085414087403</c:v>
                </c:pt>
                <c:pt idx="897">
                  <c:v>8541.3895511426399</c:v>
                </c:pt>
                <c:pt idx="898">
                  <c:v>8599.2600118546907</c:v>
                </c:pt>
                <c:pt idx="899">
                  <c:v>8657.5225621913905</c:v>
                </c:pt>
                <c:pt idx="900">
                  <c:v>8716.17985867682</c:v>
                </c:pt>
                <c:pt idx="901">
                  <c:v>8775.2345758338506</c:v>
                </c:pt>
                <c:pt idx="902">
                  <c:v>8834.6894063060099</c:v>
                </c:pt>
                <c:pt idx="903">
                  <c:v>8894.5470609802906</c:v>
                </c:pt>
                <c:pt idx="904">
                  <c:v>8954.8102691107706</c:v>
                </c:pt>
                <c:pt idx="905">
                  <c:v>9015.4817784430106</c:v>
                </c:pt>
                <c:pt idx="906">
                  <c:v>9076.5643553393893</c:v>
                </c:pt>
                <c:pt idx="907">
                  <c:v>9138.0607849052103</c:v>
                </c:pt>
                <c:pt idx="908">
                  <c:v>9199.9738711156897</c:v>
                </c:pt>
                <c:pt idx="909">
                  <c:v>9262.3064369438307</c:v>
                </c:pt>
                <c:pt idx="910">
                  <c:v>9325.0613244890792</c:v>
                </c:pt>
                <c:pt idx="911">
                  <c:v>9388.2413951069902</c:v>
                </c:pt>
                <c:pt idx="912">
                  <c:v>9451.8495295396497</c:v>
                </c:pt>
                <c:pt idx="913">
                  <c:v>9515.8886280470306</c:v>
                </c:pt>
                <c:pt idx="914">
                  <c:v>9580.3616105391993</c:v>
                </c:pt>
                <c:pt idx="915">
                  <c:v>9645.2714167095291</c:v>
                </c:pt>
                <c:pt idx="916">
                  <c:v>9710.6210061686706</c:v>
                </c:pt>
                <c:pt idx="917">
                  <c:v>9776.4133585795207</c:v>
                </c:pt>
                <c:pt idx="918">
                  <c:v>9842.6514737930793</c:v>
                </c:pt>
                <c:pt idx="919">
                  <c:v>9909.33837198523</c:v>
                </c:pt>
                <c:pt idx="920">
                  <c:v>9976.4770937944595</c:v>
                </c:pt>
                <c:pt idx="921">
                  <c:v>10044.070700460499</c:v>
                </c:pt>
                <c:pt idx="922">
                  <c:v>10112.1222739638</c:v>
                </c:pt>
                <c:pt idx="923">
                  <c:v>10180.634917166301</c:v>
                </c:pt>
                <c:pt idx="924">
                  <c:v>10249.6117539526</c:v>
                </c:pt>
                <c:pt idx="925">
                  <c:v>10319.0559293727</c:v>
                </c:pt>
                <c:pt idx="926">
                  <c:v>10388.970609785099</c:v>
                </c:pt>
                <c:pt idx="927">
                  <c:v>10459.358983001501</c:v>
                </c:pt>
                <c:pt idx="928">
                  <c:v>10530.224258431799</c:v>
                </c:pt>
                <c:pt idx="929">
                  <c:v>10601.5696672307</c:v>
                </c:pt>
                <c:pt idx="930">
                  <c:v>10673.3984624448</c:v>
                </c:pt>
                <c:pt idx="931">
                  <c:v>10745.713919161401</c:v>
                </c:pt>
                <c:pt idx="932">
                  <c:v>10818.5193346571</c:v>
                </c:pt>
                <c:pt idx="933">
                  <c:v>10891.8180285488</c:v>
                </c:pt>
                <c:pt idx="934">
                  <c:v>10965.6133429447</c:v>
                </c:pt>
                <c:pt idx="935">
                  <c:v>11039.9086425967</c:v>
                </c:pt>
                <c:pt idx="936">
                  <c:v>11114.7073150539</c:v>
                </c:pt>
                <c:pt idx="937">
                  <c:v>11190.0127708174</c:v>
                </c:pt>
                <c:pt idx="938">
                  <c:v>11265.8284434949</c:v>
                </c:pt>
                <c:pt idx="939">
                  <c:v>11342.157789958301</c:v>
                </c:pt>
                <c:pt idx="940">
                  <c:v>11419.004290500599</c:v>
                </c:pt>
                <c:pt idx="941">
                  <c:v>11496.3714489948</c:v>
                </c:pt>
                <c:pt idx="942">
                  <c:v>11574.2627930539</c:v>
                </c:pt>
                <c:pt idx="943">
                  <c:v>11652.681874191199</c:v>
                </c:pt>
                <c:pt idx="944">
                  <c:v>11731.632267982801</c:v>
                </c:pt>
                <c:pt idx="945">
                  <c:v>11811.1175742304</c:v>
                </c:pt>
                <c:pt idx="946">
                  <c:v>11891.1414171253</c:v>
                </c:pt>
                <c:pt idx="947">
                  <c:v>11971.7074454139</c:v>
                </c:pt>
                <c:pt idx="948">
                  <c:v>12052.8193325638</c:v>
                </c:pt>
                <c:pt idx="949">
                  <c:v>12134.480776931699</c:v>
                </c:pt>
                <c:pt idx="950">
                  <c:v>12216.695501931399</c:v>
                </c:pt>
                <c:pt idx="951">
                  <c:v>12299.4672562042</c:v>
                </c:pt>
                <c:pt idx="952">
                  <c:v>12382.799813789499</c:v>
                </c:pt>
                <c:pt idx="953">
                  <c:v>12466.696974297</c:v>
                </c:pt>
                <c:pt idx="954">
                  <c:v>12551.162563079801</c:v>
                </c:pt>
                <c:pt idx="955">
                  <c:v>12636.200431408801</c:v>
                </c:pt>
                <c:pt idx="956">
                  <c:v>12721.814456648701</c:v>
                </c:pt>
                <c:pt idx="957">
                  <c:v>12808.0085424344</c:v>
                </c:pt>
                <c:pt idx="958">
                  <c:v>12894.786618848801</c:v>
                </c:pt>
                <c:pt idx="959">
                  <c:v>12982.152642602699</c:v>
                </c:pt>
                <c:pt idx="960">
                  <c:v>13070.1105972146</c:v>
                </c:pt>
                <c:pt idx="961">
                  <c:v>13158.6644931924</c:v>
                </c:pt>
                <c:pt idx="962">
                  <c:v>13247.8183682167</c:v>
                </c:pt>
                <c:pt idx="963">
                  <c:v>13337.5762873243</c:v>
                </c:pt>
                <c:pt idx="964">
                  <c:v>13427.942343094101</c:v>
                </c:pt>
                <c:pt idx="965">
                  <c:v>13518.920655833101</c:v>
                </c:pt>
                <c:pt idx="966">
                  <c:v>13610.5153737649</c:v>
                </c:pt>
                <c:pt idx="967">
                  <c:v>13702.730673218501</c:v>
                </c:pt>
                <c:pt idx="968">
                  <c:v>13795.5707588187</c:v>
                </c:pt>
                <c:pt idx="969">
                  <c:v>13889.039863677801</c:v>
                </c:pt>
                <c:pt idx="970">
                  <c:v>13983.142249589</c:v>
                </c:pt>
                <c:pt idx="971">
                  <c:v>14077.88220722</c:v>
                </c:pt>
                <c:pt idx="972">
                  <c:v>14173.264056309599</c:v>
                </c:pt>
                <c:pt idx="973">
                  <c:v>14269.292145863499</c:v>
                </c:pt>
                <c:pt idx="974">
                  <c:v>14365.9708543537</c:v>
                </c:pt>
                <c:pt idx="975">
                  <c:v>14463.304589917399</c:v>
                </c:pt>
                <c:pt idx="976">
                  <c:v>14561.297790558299</c:v>
                </c:pt>
                <c:pt idx="977">
                  <c:v>14659.9549243489</c:v>
                </c:pt>
                <c:pt idx="978">
                  <c:v>14759.2804896343</c:v>
                </c:pt>
                <c:pt idx="979">
                  <c:v>14859.2790152371</c:v>
                </c:pt>
                <c:pt idx="980">
                  <c:v>14959.955060664101</c:v>
                </c:pt>
                <c:pt idx="981">
                  <c:v>15061.3132163142</c:v>
                </c:pt>
                <c:pt idx="982">
                  <c:v>15163.3581036873</c:v>
                </c:pt>
                <c:pt idx="983">
                  <c:v>15266.0943755958</c:v>
                </c:pt>
                <c:pt idx="984">
                  <c:v>15369.5267163759</c:v>
                </c:pt>
                <c:pt idx="985">
                  <c:v>15473.659842101801</c:v>
                </c:pt>
                <c:pt idx="986">
                  <c:v>15578.498500800401</c:v>
                </c:pt>
                <c:pt idx="987">
                  <c:v>15684.0474726679</c:v>
                </c:pt>
                <c:pt idx="988">
                  <c:v>15790.3115702879</c:v>
                </c:pt>
                <c:pt idx="989">
                  <c:v>15897.295638850501</c:v>
                </c:pt>
                <c:pt idx="990">
                  <c:v>16005.0045563735</c:v>
                </c:pt>
                <c:pt idx="991">
                  <c:v>16113.4432339248</c:v>
                </c:pt>
                <c:pt idx="992">
                  <c:v>16222.616615846</c:v>
                </c:pt>
                <c:pt idx="993">
                  <c:v>16332.529679978299</c:v>
                </c:pt>
                <c:pt idx="994">
                  <c:v>16443.187437889301</c:v>
                </c:pt>
                <c:pt idx="995">
                  <c:v>16554.594935101301</c:v>
                </c:pt>
                <c:pt idx="996">
                  <c:v>16666.757251321498</c:v>
                </c:pt>
                <c:pt idx="997">
                  <c:v>16779.679500673901</c:v>
                </c:pt>
                <c:pt idx="998">
                  <c:v>16893.3668319319</c:v>
                </c:pt>
                <c:pt idx="999">
                  <c:v>17007.8244287536</c:v>
                </c:pt>
                <c:pt idx="1000">
                  <c:v>17123.057509917799</c:v>
                </c:pt>
                <c:pt idx="1001">
                  <c:v>17239.071329562099</c:v>
                </c:pt>
                <c:pt idx="1002">
                  <c:v>17355.871177422501</c:v>
                </c:pt>
                <c:pt idx="1003">
                  <c:v>17473.462379074401</c:v>
                </c:pt>
                <c:pt idx="1004">
                  <c:v>17591.8502961759</c:v>
                </c:pt>
                <c:pt idx="1005">
                  <c:v>17711.0403267115</c:v>
                </c:pt>
                <c:pt idx="1006">
                  <c:v>17831.0379052389</c:v>
                </c:pt>
                <c:pt idx="1007">
                  <c:v>17951.848503136502</c:v>
                </c:pt>
                <c:pt idx="1008">
                  <c:v>18073.477628853001</c:v>
                </c:pt>
                <c:pt idx="1009">
                  <c:v>18195.930828158402</c:v>
                </c:pt>
                <c:pt idx="1010">
                  <c:v>18319.2136843968</c:v>
                </c:pt>
                <c:pt idx="1011">
                  <c:v>18443.331818741499</c:v>
                </c:pt>
                <c:pt idx="1012">
                  <c:v>18568.290890450498</c:v>
                </c:pt>
                <c:pt idx="1013">
                  <c:v>18694.096597125201</c:v>
                </c:pt>
                <c:pt idx="1014">
                  <c:v>18820.754674970001</c:v>
                </c:pt>
                <c:pt idx="1015">
                  <c:v>18948.270899053601</c:v>
                </c:pt>
                <c:pt idx="1016">
                  <c:v>19076.651083572699</c:v>
                </c:pt>
                <c:pt idx="1017">
                  <c:v>19205.901082116801</c:v>
                </c:pt>
                <c:pt idx="1018">
                  <c:v>19336.0267879352</c:v>
                </c:pt>
                <c:pt idx="1019">
                  <c:v>19467.0341342057</c:v>
                </c:pt>
                <c:pt idx="1020">
                  <c:v>19598.9290943054</c:v>
                </c:pt>
                <c:pt idx="1021">
                  <c:v>19731.717682082501</c:v>
                </c:pt>
                <c:pt idx="1022">
                  <c:v>19865.405952131001</c:v>
                </c:pt>
                <c:pt idx="1023">
                  <c:v>20000.0000000664</c:v>
                </c:pt>
              </c:numCache>
            </c:numRef>
          </c:xVal>
          <c:yVal>
            <c:numRef>
              <c:f>[hard_boundery_2.xlsx]Graphs!$E$3:$E$1026</c:f>
              <c:numCache>
                <c:formatCode>General</c:formatCode>
                <c:ptCount val="1024"/>
                <c:pt idx="0">
                  <c:v>0</c:v>
                </c:pt>
                <c:pt idx="1">
                  <c:v>-0.41055252273319809</c:v>
                </c:pt>
                <c:pt idx="2">
                  <c:v>-0.44153043830200289</c:v>
                </c:pt>
                <c:pt idx="3">
                  <c:v>-0.36378924879690189</c:v>
                </c:pt>
                <c:pt idx="4">
                  <c:v>-0.37810281794640233</c:v>
                </c:pt>
                <c:pt idx="5">
                  <c:v>-0.33029952655270023</c:v>
                </c:pt>
                <c:pt idx="6">
                  <c:v>-0.24769728883119768</c:v>
                </c:pt>
                <c:pt idx="7">
                  <c:v>-8.1188275501201446E-2</c:v>
                </c:pt>
                <c:pt idx="8">
                  <c:v>2.8671807793301696E-2</c:v>
                </c:pt>
                <c:pt idx="9">
                  <c:v>0.19939955849860169</c:v>
                </c:pt>
                <c:pt idx="10">
                  <c:v>0.27539221581849915</c:v>
                </c:pt>
                <c:pt idx="11">
                  <c:v>0.3923812677382017</c:v>
                </c:pt>
                <c:pt idx="12">
                  <c:v>0.49672660847290118</c:v>
                </c:pt>
                <c:pt idx="13">
                  <c:v>0.58628469210160006</c:v>
                </c:pt>
                <c:pt idx="14">
                  <c:v>0.58574031825610007</c:v>
                </c:pt>
                <c:pt idx="15">
                  <c:v>0.68105047395290086</c:v>
                </c:pt>
                <c:pt idx="16">
                  <c:v>0.71597342499089933</c:v>
                </c:pt>
                <c:pt idx="17">
                  <c:v>0.70889418464230047</c:v>
                </c:pt>
                <c:pt idx="18">
                  <c:v>0.76201270098259855</c:v>
                </c:pt>
                <c:pt idx="19">
                  <c:v>0.80444834925609854</c:v>
                </c:pt>
                <c:pt idx="20">
                  <c:v>0.78234078580949884</c:v>
                </c:pt>
                <c:pt idx="21">
                  <c:v>0.76597267106919986</c:v>
                </c:pt>
                <c:pt idx="22">
                  <c:v>0.78760347552880106</c:v>
                </c:pt>
                <c:pt idx="23">
                  <c:v>0.80185318129959882</c:v>
                </c:pt>
                <c:pt idx="24">
                  <c:v>0.78479417310229849</c:v>
                </c:pt>
                <c:pt idx="25">
                  <c:v>0.80855384637230188</c:v>
                </c:pt>
                <c:pt idx="26">
                  <c:v>0.84222936161980044</c:v>
                </c:pt>
                <c:pt idx="27">
                  <c:v>0.84961676416009979</c:v>
                </c:pt>
                <c:pt idx="28">
                  <c:v>0.89440557018559907</c:v>
                </c:pt>
                <c:pt idx="29">
                  <c:v>0.87398742283209963</c:v>
                </c:pt>
                <c:pt idx="30">
                  <c:v>0.91131445669180167</c:v>
                </c:pt>
                <c:pt idx="31">
                  <c:v>0.95685542024959958</c:v>
                </c:pt>
                <c:pt idx="32">
                  <c:v>0.99492132450770043</c:v>
                </c:pt>
                <c:pt idx="33">
                  <c:v>1.062275769259001</c:v>
                </c:pt>
                <c:pt idx="34">
                  <c:v>1.0758577113562016</c:v>
                </c:pt>
                <c:pt idx="35">
                  <c:v>1.1579858957342992</c:v>
                </c:pt>
                <c:pt idx="36">
                  <c:v>1.2166029409422983</c:v>
                </c:pt>
                <c:pt idx="37">
                  <c:v>1.2697748247311988</c:v>
                </c:pt>
                <c:pt idx="38">
                  <c:v>1.265326204768801</c:v>
                </c:pt>
                <c:pt idx="39">
                  <c:v>1.2850976740493998</c:v>
                </c:pt>
                <c:pt idx="40">
                  <c:v>1.2789680829029013</c:v>
                </c:pt>
                <c:pt idx="41">
                  <c:v>1.2496678532837997</c:v>
                </c:pt>
                <c:pt idx="42">
                  <c:v>1.217741906306598</c:v>
                </c:pt>
                <c:pt idx="43">
                  <c:v>1.1665651539349984</c:v>
                </c:pt>
                <c:pt idx="44">
                  <c:v>1.1570557042926986</c:v>
                </c:pt>
                <c:pt idx="45">
                  <c:v>1.1358373966268012</c:v>
                </c:pt>
                <c:pt idx="46">
                  <c:v>1.1724216392313007</c:v>
                </c:pt>
                <c:pt idx="47">
                  <c:v>1.2203129238141983</c:v>
                </c:pt>
                <c:pt idx="48">
                  <c:v>1.3092843620928996</c:v>
                </c:pt>
                <c:pt idx="49">
                  <c:v>1.4029789599736997</c:v>
                </c:pt>
                <c:pt idx="50">
                  <c:v>1.5329065105196999</c:v>
                </c:pt>
                <c:pt idx="51">
                  <c:v>1.5612912370941991</c:v>
                </c:pt>
                <c:pt idx="52">
                  <c:v>1.5990871673875997</c:v>
                </c:pt>
                <c:pt idx="53">
                  <c:v>1.5918113994042002</c:v>
                </c:pt>
                <c:pt idx="54">
                  <c:v>1.4534375760789011</c:v>
                </c:pt>
                <c:pt idx="55">
                  <c:v>1.1386399531841001</c:v>
                </c:pt>
                <c:pt idx="56">
                  <c:v>0.90088897025579939</c:v>
                </c:pt>
                <c:pt idx="57">
                  <c:v>0.50104104036849861</c:v>
                </c:pt>
                <c:pt idx="58">
                  <c:v>0.12142985119339933</c:v>
                </c:pt>
                <c:pt idx="59">
                  <c:v>-0.2855710715310007</c:v>
                </c:pt>
                <c:pt idx="60">
                  <c:v>-0.7325409507709999</c:v>
                </c:pt>
                <c:pt idx="61">
                  <c:v>-1.0613338781529009</c:v>
                </c:pt>
                <c:pt idx="62">
                  <c:v>-1.2373942248353007</c:v>
                </c:pt>
                <c:pt idx="63">
                  <c:v>-1.4977788386079993</c:v>
                </c:pt>
                <c:pt idx="64">
                  <c:v>-1.6475736968359005</c:v>
                </c:pt>
                <c:pt idx="65">
                  <c:v>-1.6773249553401008</c:v>
                </c:pt>
                <c:pt idx="66">
                  <c:v>-1.5916482012281001</c:v>
                </c:pt>
                <c:pt idx="67">
                  <c:v>-1.4093951045281994</c:v>
                </c:pt>
                <c:pt idx="68">
                  <c:v>-1.2045487990617989</c:v>
                </c:pt>
                <c:pt idx="69">
                  <c:v>-0.96876047276989929</c:v>
                </c:pt>
                <c:pt idx="70">
                  <c:v>-0.7443697556005997</c:v>
                </c:pt>
                <c:pt idx="71">
                  <c:v>-0.54646790018469993</c:v>
                </c:pt>
                <c:pt idx="72">
                  <c:v>-0.38234244761680003</c:v>
                </c:pt>
                <c:pt idx="73">
                  <c:v>-0.25367566066310054</c:v>
                </c:pt>
                <c:pt idx="74">
                  <c:v>-0.14617800365929945</c:v>
                </c:pt>
                <c:pt idx="75">
                  <c:v>-4.6141359419300088E-2</c:v>
                </c:pt>
                <c:pt idx="76">
                  <c:v>2.193923993159963E-2</c:v>
                </c:pt>
                <c:pt idx="77">
                  <c:v>7.6887649449899342E-2</c:v>
                </c:pt>
                <c:pt idx="78">
                  <c:v>0.1336918203730999</c:v>
                </c:pt>
                <c:pt idx="79">
                  <c:v>0.16557316976820857</c:v>
                </c:pt>
                <c:pt idx="80">
                  <c:v>0.19511586824332028</c:v>
                </c:pt>
                <c:pt idx="81">
                  <c:v>0.19137768627396845</c:v>
                </c:pt>
                <c:pt idx="82">
                  <c:v>0.22882494113535046</c:v>
                </c:pt>
                <c:pt idx="83">
                  <c:v>0.24565727334569942</c:v>
                </c:pt>
                <c:pt idx="84">
                  <c:v>0.27044837970177937</c:v>
                </c:pt>
                <c:pt idx="85">
                  <c:v>0.27273290930021865</c:v>
                </c:pt>
                <c:pt idx="86">
                  <c:v>0.28649395034097047</c:v>
                </c:pt>
                <c:pt idx="87">
                  <c:v>0.29146061582102867</c:v>
                </c:pt>
                <c:pt idx="88">
                  <c:v>0.29458984955041068</c:v>
                </c:pt>
                <c:pt idx="89">
                  <c:v>0.29634109736614</c:v>
                </c:pt>
                <c:pt idx="90">
                  <c:v>0.30080429561282962</c:v>
                </c:pt>
                <c:pt idx="91">
                  <c:v>0.29293074607062053</c:v>
                </c:pt>
                <c:pt idx="92">
                  <c:v>0.28580506972895137</c:v>
                </c:pt>
                <c:pt idx="93">
                  <c:v>0.27780677779717067</c:v>
                </c:pt>
                <c:pt idx="94">
                  <c:v>0.26272946319888035</c:v>
                </c:pt>
                <c:pt idx="95">
                  <c:v>0.24738273362268082</c:v>
                </c:pt>
                <c:pt idx="96">
                  <c:v>0.23517080715120109</c:v>
                </c:pt>
                <c:pt idx="97">
                  <c:v>0.23542641659045138</c:v>
                </c:pt>
                <c:pt idx="98">
                  <c:v>0.21494293781034024</c:v>
                </c:pt>
                <c:pt idx="99">
                  <c:v>0.20347664627939022</c:v>
                </c:pt>
                <c:pt idx="100">
                  <c:v>0.19712596311014963</c:v>
                </c:pt>
                <c:pt idx="101">
                  <c:v>0.18841654315455081</c:v>
                </c:pt>
                <c:pt idx="102">
                  <c:v>0.18356410215410968</c:v>
                </c:pt>
                <c:pt idx="103">
                  <c:v>0.17685804397201998</c:v>
                </c:pt>
                <c:pt idx="104">
                  <c:v>0.17600578971297942</c:v>
                </c:pt>
                <c:pt idx="105">
                  <c:v>0.16947331114050002</c:v>
                </c:pt>
                <c:pt idx="106">
                  <c:v>0.1645824525827404</c:v>
                </c:pt>
                <c:pt idx="107">
                  <c:v>0.16986619109573997</c:v>
                </c:pt>
                <c:pt idx="108">
                  <c:v>0.16051935508322046</c:v>
                </c:pt>
                <c:pt idx="109">
                  <c:v>0.16313824875389038</c:v>
                </c:pt>
                <c:pt idx="110">
                  <c:v>0.1632205955350603</c:v>
                </c:pt>
                <c:pt idx="111">
                  <c:v>0.1653209571701808</c:v>
                </c:pt>
                <c:pt idx="112">
                  <c:v>0.16300253244363994</c:v>
                </c:pt>
                <c:pt idx="113">
                  <c:v>0.16121828144370021</c:v>
                </c:pt>
                <c:pt idx="114">
                  <c:v>0.16400451751490941</c:v>
                </c:pt>
                <c:pt idx="115">
                  <c:v>0.16535815212732974</c:v>
                </c:pt>
                <c:pt idx="116">
                  <c:v>0.16538823872993991</c:v>
                </c:pt>
                <c:pt idx="117">
                  <c:v>0.16894783643514977</c:v>
                </c:pt>
                <c:pt idx="118">
                  <c:v>0.16990345874923918</c:v>
                </c:pt>
                <c:pt idx="119">
                  <c:v>0.16568770275384015</c:v>
                </c:pt>
                <c:pt idx="120">
                  <c:v>0.16714279662762976</c:v>
                </c:pt>
                <c:pt idx="121">
                  <c:v>0.16912439057259032</c:v>
                </c:pt>
                <c:pt idx="122">
                  <c:v>0.16710846008176006</c:v>
                </c:pt>
                <c:pt idx="123">
                  <c:v>0.1655637026888197</c:v>
                </c:pt>
                <c:pt idx="124">
                  <c:v>0.16139417663087041</c:v>
                </c:pt>
                <c:pt idx="125">
                  <c:v>0.16359938172432997</c:v>
                </c:pt>
                <c:pt idx="126">
                  <c:v>0.15346503480204987</c:v>
                </c:pt>
                <c:pt idx="127">
                  <c:v>0.15042392809154936</c:v>
                </c:pt>
                <c:pt idx="128">
                  <c:v>0.14621105627252984</c:v>
                </c:pt>
                <c:pt idx="129">
                  <c:v>0.14307080940815986</c:v>
                </c:pt>
                <c:pt idx="130">
                  <c:v>0.13547084823528976</c:v>
                </c:pt>
                <c:pt idx="131">
                  <c:v>0.12898038592217009</c:v>
                </c:pt>
                <c:pt idx="132">
                  <c:v>0.12613924576834012</c:v>
                </c:pt>
                <c:pt idx="133">
                  <c:v>0.11239141301045041</c:v>
                </c:pt>
                <c:pt idx="134">
                  <c:v>0.10766060619162054</c:v>
                </c:pt>
                <c:pt idx="135">
                  <c:v>9.5884064298739524E-2</c:v>
                </c:pt>
                <c:pt idx="136">
                  <c:v>9.0732347601560015E-2</c:v>
                </c:pt>
                <c:pt idx="137">
                  <c:v>7.8602105067250072E-2</c:v>
                </c:pt>
                <c:pt idx="138">
                  <c:v>6.5239480145660167E-2</c:v>
                </c:pt>
                <c:pt idx="139">
                  <c:v>5.4165794452210037E-2</c:v>
                </c:pt>
                <c:pt idx="140">
                  <c:v>4.9212885649080107E-2</c:v>
                </c:pt>
                <c:pt idx="141">
                  <c:v>4.0472492989900744E-2</c:v>
                </c:pt>
                <c:pt idx="142">
                  <c:v>4.296444756284945E-2</c:v>
                </c:pt>
                <c:pt idx="143">
                  <c:v>4.1475613492390373E-2</c:v>
                </c:pt>
                <c:pt idx="144">
                  <c:v>4.8835520234419505E-2</c:v>
                </c:pt>
                <c:pt idx="145">
                  <c:v>5.5275182701379322E-2</c:v>
                </c:pt>
                <c:pt idx="146">
                  <c:v>6.3586721172919525E-2</c:v>
                </c:pt>
                <c:pt idx="147">
                  <c:v>7.8991617866259745E-2</c:v>
                </c:pt>
                <c:pt idx="148">
                  <c:v>9.1362911423300108E-2</c:v>
                </c:pt>
                <c:pt idx="149">
                  <c:v>0.10505843738848997</c:v>
                </c:pt>
                <c:pt idx="150">
                  <c:v>0.11930126795503027</c:v>
                </c:pt>
                <c:pt idx="151">
                  <c:v>0.13462893796717035</c:v>
                </c:pt>
                <c:pt idx="152">
                  <c:v>0.15256570076023968</c:v>
                </c:pt>
                <c:pt idx="153">
                  <c:v>0.15756007142526984</c:v>
                </c:pt>
                <c:pt idx="154">
                  <c:v>0.16910284826811983</c:v>
                </c:pt>
                <c:pt idx="155">
                  <c:v>0.17489231918514037</c:v>
                </c:pt>
                <c:pt idx="156">
                  <c:v>0.18197005610673012</c:v>
                </c:pt>
                <c:pt idx="157">
                  <c:v>0.18426537847137991</c:v>
                </c:pt>
                <c:pt idx="158">
                  <c:v>0.18395011358730962</c:v>
                </c:pt>
                <c:pt idx="159">
                  <c:v>0.18328688806922999</c:v>
                </c:pt>
                <c:pt idx="160">
                  <c:v>0.18904494652986026</c:v>
                </c:pt>
                <c:pt idx="161">
                  <c:v>0.18787972101441985</c:v>
                </c:pt>
                <c:pt idx="162">
                  <c:v>0.18492769345461024</c:v>
                </c:pt>
                <c:pt idx="163">
                  <c:v>0.19154616408438008</c:v>
                </c:pt>
                <c:pt idx="164">
                  <c:v>0.18992620253962977</c:v>
                </c:pt>
                <c:pt idx="165">
                  <c:v>0.1915599183870702</c:v>
                </c:pt>
                <c:pt idx="166">
                  <c:v>0.20324124968980017</c:v>
                </c:pt>
                <c:pt idx="167">
                  <c:v>0.17384462315539029</c:v>
                </c:pt>
                <c:pt idx="168">
                  <c:v>0.18928509722449016</c:v>
                </c:pt>
                <c:pt idx="169">
                  <c:v>0.19383789011391972</c:v>
                </c:pt>
                <c:pt idx="170">
                  <c:v>0.1927743608805299</c:v>
                </c:pt>
                <c:pt idx="171">
                  <c:v>0.19017539466603983</c:v>
                </c:pt>
                <c:pt idx="172">
                  <c:v>0.19171934133579005</c:v>
                </c:pt>
                <c:pt idx="173">
                  <c:v>0.19202073224645</c:v>
                </c:pt>
                <c:pt idx="174">
                  <c:v>0.19772871131710001</c:v>
                </c:pt>
                <c:pt idx="175">
                  <c:v>0.2069932913276098</c:v>
                </c:pt>
                <c:pt idx="176">
                  <c:v>0.21676376983408008</c:v>
                </c:pt>
                <c:pt idx="177">
                  <c:v>0.22649485385458012</c:v>
                </c:pt>
                <c:pt idx="178">
                  <c:v>0.23575668461503008</c:v>
                </c:pt>
                <c:pt idx="179">
                  <c:v>0.24711794666458287</c:v>
                </c:pt>
                <c:pt idx="180">
                  <c:v>0.25493456781504187</c:v>
                </c:pt>
                <c:pt idx="181">
                  <c:v>0.26278140747936996</c:v>
                </c:pt>
                <c:pt idx="182">
                  <c:v>0.269347106161827</c:v>
                </c:pt>
                <c:pt idx="183">
                  <c:v>0.27407729213588106</c:v>
                </c:pt>
                <c:pt idx="184">
                  <c:v>0.27654058462819703</c:v>
                </c:pt>
                <c:pt idx="185">
                  <c:v>0.28040954821773101</c:v>
                </c:pt>
                <c:pt idx="186">
                  <c:v>0.28824790436709202</c:v>
                </c:pt>
                <c:pt idx="187">
                  <c:v>0.28978658953054198</c:v>
                </c:pt>
                <c:pt idx="188">
                  <c:v>0.29156254356881378</c:v>
                </c:pt>
                <c:pt idx="189">
                  <c:v>0.29413562580375852</c:v>
                </c:pt>
                <c:pt idx="190">
                  <c:v>0.30043210028209599</c:v>
                </c:pt>
                <c:pt idx="191">
                  <c:v>0.30336701383243198</c:v>
                </c:pt>
                <c:pt idx="192">
                  <c:v>0.30964216321765198</c:v>
                </c:pt>
                <c:pt idx="193">
                  <c:v>0.31265864034561897</c:v>
                </c:pt>
                <c:pt idx="194">
                  <c:v>0.32273673940378994</c:v>
                </c:pt>
                <c:pt idx="195">
                  <c:v>0.32310807954415499</c:v>
                </c:pt>
                <c:pt idx="196">
                  <c:v>0.33002046589426903</c:v>
                </c:pt>
                <c:pt idx="197">
                  <c:v>0.33456269013402007</c:v>
                </c:pt>
                <c:pt idx="198">
                  <c:v>0.34043330514691006</c:v>
                </c:pt>
                <c:pt idx="199">
                  <c:v>0.35263730312545793</c:v>
                </c:pt>
                <c:pt idx="200">
                  <c:v>0.35582680441296011</c:v>
                </c:pt>
                <c:pt idx="201">
                  <c:v>0.36504346924265807</c:v>
                </c:pt>
                <c:pt idx="202">
                  <c:v>0.3706555082085401</c:v>
                </c:pt>
                <c:pt idx="203">
                  <c:v>0.37985888632574993</c:v>
                </c:pt>
                <c:pt idx="204">
                  <c:v>0.38801786687869</c:v>
                </c:pt>
                <c:pt idx="205">
                  <c:v>0.39885529853073987</c:v>
                </c:pt>
                <c:pt idx="206">
                  <c:v>0.40790787596542</c:v>
                </c:pt>
                <c:pt idx="207">
                  <c:v>0.41608654505903009</c:v>
                </c:pt>
                <c:pt idx="208">
                  <c:v>0.42205479039976024</c:v>
                </c:pt>
                <c:pt idx="209">
                  <c:v>0.42786388003931997</c:v>
                </c:pt>
                <c:pt idx="210">
                  <c:v>0.42692562141542001</c:v>
                </c:pt>
                <c:pt idx="211">
                  <c:v>0.42429132634272992</c:v>
                </c:pt>
                <c:pt idx="212">
                  <c:v>0.4090750089288604</c:v>
                </c:pt>
                <c:pt idx="213">
                  <c:v>0.38779833831255983</c:v>
                </c:pt>
                <c:pt idx="214">
                  <c:v>0.36363713242101969</c:v>
                </c:pt>
                <c:pt idx="215">
                  <c:v>0.3363943565265699</c:v>
                </c:pt>
                <c:pt idx="216">
                  <c:v>0.31497289113333027</c:v>
                </c:pt>
                <c:pt idx="217">
                  <c:v>0.30039999523813021</c:v>
                </c:pt>
                <c:pt idx="218">
                  <c:v>0.28914399402757018</c:v>
                </c:pt>
                <c:pt idx="219">
                  <c:v>0.28598369000263002</c:v>
                </c:pt>
                <c:pt idx="220">
                  <c:v>0.28649721923900984</c:v>
                </c:pt>
                <c:pt idx="221">
                  <c:v>0.28940311959589016</c:v>
                </c:pt>
                <c:pt idx="222">
                  <c:v>0.27406522254928012</c:v>
                </c:pt>
                <c:pt idx="223">
                  <c:v>0.29814054452885008</c:v>
                </c:pt>
                <c:pt idx="224">
                  <c:v>0.30361009205851985</c:v>
                </c:pt>
                <c:pt idx="225">
                  <c:v>0.32874303557619999</c:v>
                </c:pt>
                <c:pt idx="226">
                  <c:v>0.31587954684624009</c:v>
                </c:pt>
                <c:pt idx="227">
                  <c:v>0.32139976637793044</c:v>
                </c:pt>
                <c:pt idx="228">
                  <c:v>0.32759746019815994</c:v>
                </c:pt>
                <c:pt idx="229">
                  <c:v>0.33383686115023981</c:v>
                </c:pt>
                <c:pt idx="230">
                  <c:v>0.33937712090235017</c:v>
                </c:pt>
                <c:pt idx="231">
                  <c:v>0.34747813019289975</c:v>
                </c:pt>
                <c:pt idx="232">
                  <c:v>0.35510589274422966</c:v>
                </c:pt>
                <c:pt idx="233">
                  <c:v>0.36339126756459983</c:v>
                </c:pt>
                <c:pt idx="234">
                  <c:v>0.36935340212701995</c:v>
                </c:pt>
                <c:pt idx="235">
                  <c:v>0.37679090131903958</c:v>
                </c:pt>
                <c:pt idx="236">
                  <c:v>0.38520695040118991</c:v>
                </c:pt>
                <c:pt idx="237">
                  <c:v>0.3914915425582306</c:v>
                </c:pt>
                <c:pt idx="238">
                  <c:v>0.39884064094061067</c:v>
                </c:pt>
                <c:pt idx="239">
                  <c:v>0.40724150803299963</c:v>
                </c:pt>
                <c:pt idx="240">
                  <c:v>0.41532569543400921</c:v>
                </c:pt>
                <c:pt idx="241">
                  <c:v>0.42291740090046925</c:v>
                </c:pt>
                <c:pt idx="242">
                  <c:v>0.4318438381418499</c:v>
                </c:pt>
                <c:pt idx="243">
                  <c:v>0.43761081481566055</c:v>
                </c:pt>
                <c:pt idx="244">
                  <c:v>0.44521549171726971</c:v>
                </c:pt>
                <c:pt idx="245">
                  <c:v>0.45478042611939973</c:v>
                </c:pt>
                <c:pt idx="246">
                  <c:v>0.46404217206757981</c:v>
                </c:pt>
                <c:pt idx="247">
                  <c:v>0.47248735486518001</c:v>
                </c:pt>
                <c:pt idx="248">
                  <c:v>0.48131568412755055</c:v>
                </c:pt>
                <c:pt idx="249">
                  <c:v>0.48801844247114978</c:v>
                </c:pt>
                <c:pt idx="250">
                  <c:v>0.50159540598786023</c:v>
                </c:pt>
                <c:pt idx="251">
                  <c:v>0.51135805684588043</c:v>
                </c:pt>
                <c:pt idx="252">
                  <c:v>0.52401141024387066</c:v>
                </c:pt>
                <c:pt idx="253">
                  <c:v>0.53172115382943996</c:v>
                </c:pt>
                <c:pt idx="254">
                  <c:v>0.5415633703867897</c:v>
                </c:pt>
                <c:pt idx="255">
                  <c:v>0.55334234449407038</c:v>
                </c:pt>
                <c:pt idx="256">
                  <c:v>0.56338553170478001</c:v>
                </c:pt>
                <c:pt idx="257">
                  <c:v>0.57766852292232951</c:v>
                </c:pt>
                <c:pt idx="258">
                  <c:v>0.58817496563356997</c:v>
                </c:pt>
                <c:pt idx="259">
                  <c:v>0.60173932661033991</c:v>
                </c:pt>
                <c:pt idx="260">
                  <c:v>0.61465498941161112</c:v>
                </c:pt>
                <c:pt idx="261">
                  <c:v>0.63152136615964949</c:v>
                </c:pt>
                <c:pt idx="262">
                  <c:v>0.64433775892907086</c:v>
                </c:pt>
                <c:pt idx="263">
                  <c:v>0.65968518207255045</c:v>
                </c:pt>
                <c:pt idx="264">
                  <c:v>0.6783542768407802</c:v>
                </c:pt>
                <c:pt idx="265">
                  <c:v>0.69942302835110937</c:v>
                </c:pt>
                <c:pt idx="266">
                  <c:v>0.72064343392666075</c:v>
                </c:pt>
                <c:pt idx="267">
                  <c:v>0.74036828992761983</c:v>
                </c:pt>
                <c:pt idx="268">
                  <c:v>0.7853669520827502</c:v>
                </c:pt>
                <c:pt idx="269">
                  <c:v>0.79041736330733947</c:v>
                </c:pt>
                <c:pt idx="270">
                  <c:v>0.82381929393850939</c:v>
                </c:pt>
                <c:pt idx="271">
                  <c:v>0.85709621555171012</c:v>
                </c:pt>
                <c:pt idx="272">
                  <c:v>0.89284812803627922</c:v>
                </c:pt>
                <c:pt idx="273">
                  <c:v>0.93346827628415063</c:v>
                </c:pt>
                <c:pt idx="274">
                  <c:v>0.95696633158352107</c:v>
                </c:pt>
                <c:pt idx="275">
                  <c:v>1.02040436787488</c:v>
                </c:pt>
                <c:pt idx="276">
                  <c:v>1.061309549867131</c:v>
                </c:pt>
                <c:pt idx="277">
                  <c:v>1.1000893635785012</c:v>
                </c:pt>
                <c:pt idx="278">
                  <c:v>1.1382019484513002</c:v>
                </c:pt>
                <c:pt idx="279">
                  <c:v>1.1697253780828998</c:v>
                </c:pt>
                <c:pt idx="280">
                  <c:v>1.1984388986921015</c:v>
                </c:pt>
                <c:pt idx="281">
                  <c:v>1.2276470287781009</c:v>
                </c:pt>
                <c:pt idx="282">
                  <c:v>1.2560309599082</c:v>
                </c:pt>
                <c:pt idx="283">
                  <c:v>1.2857657354644996</c:v>
                </c:pt>
                <c:pt idx="284">
                  <c:v>1.3216250628690016</c:v>
                </c:pt>
                <c:pt idx="285">
                  <c:v>1.3619042811497994</c:v>
                </c:pt>
                <c:pt idx="286">
                  <c:v>1.4071040688612992</c:v>
                </c:pt>
                <c:pt idx="287">
                  <c:v>1.4576084240704006</c:v>
                </c:pt>
                <c:pt idx="288">
                  <c:v>1.5105444441759985</c:v>
                </c:pt>
                <c:pt idx="289">
                  <c:v>1.5703968272487998</c:v>
                </c:pt>
                <c:pt idx="290">
                  <c:v>1.6317181930351001</c:v>
                </c:pt>
                <c:pt idx="291">
                  <c:v>1.6948029778881999</c:v>
                </c:pt>
                <c:pt idx="292">
                  <c:v>1.7536016027007992</c:v>
                </c:pt>
                <c:pt idx="293">
                  <c:v>1.8084698836182014</c:v>
                </c:pt>
                <c:pt idx="294">
                  <c:v>1.8590599105558994</c:v>
                </c:pt>
                <c:pt idx="295">
                  <c:v>1.9062905695698014</c:v>
                </c:pt>
                <c:pt idx="296">
                  <c:v>1.9328505258690996</c:v>
                </c:pt>
                <c:pt idx="297">
                  <c:v>1.9219121047987997</c:v>
                </c:pt>
                <c:pt idx="298">
                  <c:v>1.8976829594228999</c:v>
                </c:pt>
                <c:pt idx="299">
                  <c:v>1.8632582924756989</c:v>
                </c:pt>
                <c:pt idx="300">
                  <c:v>1.8195548731530007</c:v>
                </c:pt>
                <c:pt idx="301">
                  <c:v>1.7682208914105004</c:v>
                </c:pt>
                <c:pt idx="302">
                  <c:v>1.7089702726400997</c:v>
                </c:pt>
                <c:pt idx="303">
                  <c:v>1.6436238991842007</c:v>
                </c:pt>
                <c:pt idx="304">
                  <c:v>1.5737966611131995</c:v>
                </c:pt>
                <c:pt idx="305">
                  <c:v>1.4981862048986994</c:v>
                </c:pt>
                <c:pt idx="306">
                  <c:v>1.4193559053198008</c:v>
                </c:pt>
                <c:pt idx="307">
                  <c:v>1.3416846365920989</c:v>
                </c:pt>
                <c:pt idx="308">
                  <c:v>1.2809219721466008</c:v>
                </c:pt>
                <c:pt idx="309">
                  <c:v>1.2269725411308006</c:v>
                </c:pt>
                <c:pt idx="310">
                  <c:v>1.1742178402935988</c:v>
                </c:pt>
                <c:pt idx="311">
                  <c:v>1.1217593279436002</c:v>
                </c:pt>
                <c:pt idx="312">
                  <c:v>1.0611642914635997</c:v>
                </c:pt>
                <c:pt idx="313">
                  <c:v>0.98975024552539992</c:v>
                </c:pt>
                <c:pt idx="314">
                  <c:v>0.90441167473669992</c:v>
                </c:pt>
                <c:pt idx="315">
                  <c:v>0.80047675376560079</c:v>
                </c:pt>
                <c:pt idx="316">
                  <c:v>0.66579359518180148</c:v>
                </c:pt>
                <c:pt idx="317">
                  <c:v>0.4933535231280004</c:v>
                </c:pt>
                <c:pt idx="318">
                  <c:v>0.25659618346010049</c:v>
                </c:pt>
                <c:pt idx="319">
                  <c:v>-8.4550748147199428E-2</c:v>
                </c:pt>
                <c:pt idx="320">
                  <c:v>-0.60309893895640165</c:v>
                </c:pt>
                <c:pt idx="321">
                  <c:v>-1.4828580239713993</c:v>
                </c:pt>
                <c:pt idx="322">
                  <c:v>-2.7240757377371985</c:v>
                </c:pt>
                <c:pt idx="323">
                  <c:v>-4.056083459936799</c:v>
                </c:pt>
                <c:pt idx="324">
                  <c:v>-5.2842270726169005</c:v>
                </c:pt>
                <c:pt idx="325">
                  <c:v>-6.2861933341826308</c:v>
                </c:pt>
                <c:pt idx="326">
                  <c:v>-6.9266148261860483</c:v>
                </c:pt>
                <c:pt idx="327">
                  <c:v>-7.0799910530271308</c:v>
                </c:pt>
                <c:pt idx="328">
                  <c:v>-6.860565024604611</c:v>
                </c:pt>
                <c:pt idx="329">
                  <c:v>-6.3988861537790598</c:v>
                </c:pt>
                <c:pt idx="330">
                  <c:v>-5.8223756580567496</c:v>
                </c:pt>
                <c:pt idx="331">
                  <c:v>-5.2157335343091002</c:v>
                </c:pt>
                <c:pt idx="332">
                  <c:v>-4.6124488665884993</c:v>
                </c:pt>
                <c:pt idx="333">
                  <c:v>-4.0898645068863004</c:v>
                </c:pt>
                <c:pt idx="334">
                  <c:v>-3.5856492461628005</c:v>
                </c:pt>
                <c:pt idx="335">
                  <c:v>-3.1115724555558995</c:v>
                </c:pt>
                <c:pt idx="336">
                  <c:v>-2.6639943138326991</c:v>
                </c:pt>
                <c:pt idx="337">
                  <c:v>-2.2418538258023002</c:v>
                </c:pt>
                <c:pt idx="338">
                  <c:v>-1.8418835906013999</c:v>
                </c:pt>
                <c:pt idx="339">
                  <c:v>-1.5284995308584008</c:v>
                </c:pt>
                <c:pt idx="340">
                  <c:v>-1.3200134586865993</c:v>
                </c:pt>
                <c:pt idx="341">
                  <c:v>-1.1600615697177012</c:v>
                </c:pt>
                <c:pt idx="342">
                  <c:v>-1.0302569690294998</c:v>
                </c:pt>
                <c:pt idx="343">
                  <c:v>-0.92169574862199966</c:v>
                </c:pt>
                <c:pt idx="344">
                  <c:v>-0.82876429170650034</c:v>
                </c:pt>
                <c:pt idx="345">
                  <c:v>-0.74848023036829936</c:v>
                </c:pt>
                <c:pt idx="346">
                  <c:v>-0.67857205145019961</c:v>
                </c:pt>
                <c:pt idx="347">
                  <c:v>-0.61615668357139874</c:v>
                </c:pt>
                <c:pt idx="348">
                  <c:v>-0.56101050045450052</c:v>
                </c:pt>
                <c:pt idx="349">
                  <c:v>-0.51175704935459976</c:v>
                </c:pt>
                <c:pt idx="350">
                  <c:v>-0.46773086220670024</c:v>
                </c:pt>
                <c:pt idx="351">
                  <c:v>-0.42882589805219951</c:v>
                </c:pt>
                <c:pt idx="352">
                  <c:v>-0.39559731763229955</c:v>
                </c:pt>
                <c:pt idx="353">
                  <c:v>-0.36664239216290007</c:v>
                </c:pt>
                <c:pt idx="354">
                  <c:v>-0.3407484961761007</c:v>
                </c:pt>
                <c:pt idx="355">
                  <c:v>-0.31877950280659917</c:v>
                </c:pt>
                <c:pt idx="356">
                  <c:v>-0.29900348197709903</c:v>
                </c:pt>
                <c:pt idx="357">
                  <c:v>-0.28154877132220157</c:v>
                </c:pt>
                <c:pt idx="358">
                  <c:v>-0.26567937437989997</c:v>
                </c:pt>
                <c:pt idx="359">
                  <c:v>-0.2511302897414982</c:v>
                </c:pt>
                <c:pt idx="360">
                  <c:v>-0.23815754787300136</c:v>
                </c:pt>
                <c:pt idx="361">
                  <c:v>-0.22642639358369898</c:v>
                </c:pt>
                <c:pt idx="362">
                  <c:v>-0.21541455682980093</c:v>
                </c:pt>
                <c:pt idx="363">
                  <c:v>-0.20316595087079925</c:v>
                </c:pt>
                <c:pt idx="364">
                  <c:v>-0.18883576697420068</c:v>
                </c:pt>
                <c:pt idx="365">
                  <c:v>-0.17354078907889914</c:v>
                </c:pt>
                <c:pt idx="366">
                  <c:v>-0.15825599733719997</c:v>
                </c:pt>
                <c:pt idx="367">
                  <c:v>-0.14341530889679888</c:v>
                </c:pt>
                <c:pt idx="368">
                  <c:v>-0.12931050285769885</c:v>
                </c:pt>
                <c:pt idx="369">
                  <c:v>-0.11603482709200108</c:v>
                </c:pt>
                <c:pt idx="370">
                  <c:v>-0.1035187827346995</c:v>
                </c:pt>
                <c:pt idx="371">
                  <c:v>-9.0683111139000516E-2</c:v>
                </c:pt>
                <c:pt idx="372">
                  <c:v>-7.8485520520800378E-2</c:v>
                </c:pt>
                <c:pt idx="373">
                  <c:v>-6.643010002600036E-2</c:v>
                </c:pt>
                <c:pt idx="374">
                  <c:v>-5.4693108811200375E-2</c:v>
                </c:pt>
                <c:pt idx="375">
                  <c:v>-4.2772515449598814E-2</c:v>
                </c:pt>
                <c:pt idx="376">
                  <c:v>-3.0683619704699794E-2</c:v>
                </c:pt>
                <c:pt idx="377">
                  <c:v>-1.9613281871997401E-2</c:v>
                </c:pt>
                <c:pt idx="378">
                  <c:v>-8.3195274944998232E-3</c:v>
                </c:pt>
                <c:pt idx="379">
                  <c:v>2.2582008351008653E-3</c:v>
                </c:pt>
                <c:pt idx="380">
                  <c:v>1.208039104080072E-2</c:v>
                </c:pt>
                <c:pt idx="381">
                  <c:v>2.0730720430602645E-2</c:v>
                </c:pt>
                <c:pt idx="382">
                  <c:v>2.7944927873299719E-2</c:v>
                </c:pt>
                <c:pt idx="383">
                  <c:v>3.394842463239911E-2</c:v>
                </c:pt>
                <c:pt idx="384">
                  <c:v>3.8306122879099291E-2</c:v>
                </c:pt>
                <c:pt idx="385">
                  <c:v>4.1091201773898689E-2</c:v>
                </c:pt>
                <c:pt idx="386">
                  <c:v>4.1659644748900604E-2</c:v>
                </c:pt>
                <c:pt idx="387">
                  <c:v>4.1270846899600144E-2</c:v>
                </c:pt>
                <c:pt idx="388">
                  <c:v>4.0002807185199885E-2</c:v>
                </c:pt>
                <c:pt idx="389">
                  <c:v>3.6860610356299617E-2</c:v>
                </c:pt>
                <c:pt idx="390">
                  <c:v>3.2746259888497775E-2</c:v>
                </c:pt>
                <c:pt idx="391">
                  <c:v>2.8431859484200572E-2</c:v>
                </c:pt>
                <c:pt idx="392">
                  <c:v>2.2882223025199266E-2</c:v>
                </c:pt>
                <c:pt idx="393">
                  <c:v>1.6700260506301134E-2</c:v>
                </c:pt>
                <c:pt idx="394">
                  <c:v>9.0608897333019911E-3</c:v>
                </c:pt>
                <c:pt idx="395">
                  <c:v>-7.964236676016867E-4</c:v>
                </c:pt>
                <c:pt idx="396">
                  <c:v>-1.0792032506699911E-2</c:v>
                </c:pt>
                <c:pt idx="397">
                  <c:v>-2.2696019111300814E-2</c:v>
                </c:pt>
                <c:pt idx="398">
                  <c:v>-3.3878435731100609E-2</c:v>
                </c:pt>
                <c:pt idx="399">
                  <c:v>-4.3697582571800453E-2</c:v>
                </c:pt>
                <c:pt idx="400">
                  <c:v>-5.4800349011399518E-2</c:v>
                </c:pt>
                <c:pt idx="401">
                  <c:v>-6.8368972978099407E-2</c:v>
                </c:pt>
                <c:pt idx="402">
                  <c:v>-8.4548363963499185E-2</c:v>
                </c:pt>
                <c:pt idx="403">
                  <c:v>-0.10223523403120005</c:v>
                </c:pt>
                <c:pt idx="404">
                  <c:v>-0.12173994949739964</c:v>
                </c:pt>
                <c:pt idx="405">
                  <c:v>-0.14343295381659971</c:v>
                </c:pt>
                <c:pt idx="406">
                  <c:v>-0.16626559698220156</c:v>
                </c:pt>
                <c:pt idx="407">
                  <c:v>-0.1913441901170998</c:v>
                </c:pt>
                <c:pt idx="408">
                  <c:v>-0.21967370268460051</c:v>
                </c:pt>
                <c:pt idx="409">
                  <c:v>-0.25048807465179834</c:v>
                </c:pt>
                <c:pt idx="410">
                  <c:v>-0.28549373182439908</c:v>
                </c:pt>
                <c:pt idx="411">
                  <c:v>-0.32579720512399923</c:v>
                </c:pt>
                <c:pt idx="412">
                  <c:v>-0.37166963197689995</c:v>
                </c:pt>
                <c:pt idx="413">
                  <c:v>-0.42406866006520083</c:v>
                </c:pt>
                <c:pt idx="414">
                  <c:v>-0.486290804484101</c:v>
                </c:pt>
                <c:pt idx="415">
                  <c:v>-0.55782105646609992</c:v>
                </c:pt>
                <c:pt idx="416">
                  <c:v>-0.64284468181710075</c:v>
                </c:pt>
                <c:pt idx="417">
                  <c:v>-0.7480273676463991</c:v>
                </c:pt>
                <c:pt idx="418">
                  <c:v>-0.88458300429650016</c:v>
                </c:pt>
                <c:pt idx="419">
                  <c:v>-1.0702897253895003</c:v>
                </c:pt>
                <c:pt idx="420">
                  <c:v>-1.2877977887963006</c:v>
                </c:pt>
                <c:pt idx="421">
                  <c:v>-1.5548024503802989</c:v>
                </c:pt>
                <c:pt idx="422">
                  <c:v>-1.8592696241344999</c:v>
                </c:pt>
                <c:pt idx="423">
                  <c:v>-2.1705317013388008</c:v>
                </c:pt>
                <c:pt idx="424">
                  <c:v>-2.4929002806892999</c:v>
                </c:pt>
                <c:pt idx="425">
                  <c:v>-2.828274117247501</c:v>
                </c:pt>
                <c:pt idx="426">
                  <c:v>-3.180263076968501</c:v>
                </c:pt>
                <c:pt idx="427">
                  <c:v>-3.5485106031828995</c:v>
                </c:pt>
                <c:pt idx="428">
                  <c:v>-3.9225799774455989</c:v>
                </c:pt>
                <c:pt idx="429">
                  <c:v>-4.2819529581984099</c:v>
                </c:pt>
                <c:pt idx="430">
                  <c:v>-4.5731376328580495</c:v>
                </c:pt>
                <c:pt idx="431">
                  <c:v>-4.6735477226756998</c:v>
                </c:pt>
                <c:pt idx="432">
                  <c:v>-4.3818597442234992</c:v>
                </c:pt>
                <c:pt idx="433">
                  <c:v>-3.4992450905346004</c:v>
                </c:pt>
                <c:pt idx="434">
                  <c:v>-2.0382137547500996</c:v>
                </c:pt>
                <c:pt idx="435">
                  <c:v>-0.35936708995710021</c:v>
                </c:pt>
                <c:pt idx="436">
                  <c:v>0.99341029718450002</c:v>
                </c:pt>
                <c:pt idx="437">
                  <c:v>1.6238778792763</c:v>
                </c:pt>
                <c:pt idx="438">
                  <c:v>1.9321556787837011</c:v>
                </c:pt>
                <c:pt idx="439">
                  <c:v>2.0859449115861004</c:v>
                </c:pt>
                <c:pt idx="440">
                  <c:v>2.155143660937501</c:v>
                </c:pt>
                <c:pt idx="441">
                  <c:v>2.1729308269051</c:v>
                </c:pt>
                <c:pt idx="442">
                  <c:v>2.1538294801109004</c:v>
                </c:pt>
                <c:pt idx="443">
                  <c:v>2.0995394344197997</c:v>
                </c:pt>
                <c:pt idx="444">
                  <c:v>2.0172839696672007</c:v>
                </c:pt>
                <c:pt idx="445">
                  <c:v>1.9366293062031001</c:v>
                </c:pt>
                <c:pt idx="446">
                  <c:v>1.8498638863517005</c:v>
                </c:pt>
                <c:pt idx="447">
                  <c:v>1.7769207289773998</c:v>
                </c:pt>
                <c:pt idx="448">
                  <c:v>1.7177545324928989</c:v>
                </c:pt>
                <c:pt idx="449">
                  <c:v>1.6655507106152001</c:v>
                </c:pt>
                <c:pt idx="450">
                  <c:v>1.6049362420859001</c:v>
                </c:pt>
                <c:pt idx="451">
                  <c:v>1.5288613821879995</c:v>
                </c:pt>
                <c:pt idx="452">
                  <c:v>1.4377119033658001</c:v>
                </c:pt>
                <c:pt idx="453">
                  <c:v>1.3357923549617006</c:v>
                </c:pt>
                <c:pt idx="454">
                  <c:v>1.2264488473323993</c:v>
                </c:pt>
                <c:pt idx="455">
                  <c:v>1.1183750020523</c:v>
                </c:pt>
                <c:pt idx="456">
                  <c:v>1.0130684908292995</c:v>
                </c:pt>
                <c:pt idx="457">
                  <c:v>0.90976930309249937</c:v>
                </c:pt>
                <c:pt idx="458">
                  <c:v>0.81479358021599957</c:v>
                </c:pt>
                <c:pt idx="459">
                  <c:v>0.72499459876651962</c:v>
                </c:pt>
                <c:pt idx="460">
                  <c:v>0.64102507848181922</c:v>
                </c:pt>
                <c:pt idx="461">
                  <c:v>0.56602918999589136</c:v>
                </c:pt>
                <c:pt idx="462">
                  <c:v>0.50045925937206093</c:v>
                </c:pt>
                <c:pt idx="463">
                  <c:v>0.44139629848970152</c:v>
                </c:pt>
                <c:pt idx="464">
                  <c:v>0.39342313364259951</c:v>
                </c:pt>
                <c:pt idx="465">
                  <c:v>0.35275966109692014</c:v>
                </c:pt>
                <c:pt idx="466">
                  <c:v>0.31856874700291016</c:v>
                </c:pt>
                <c:pt idx="467">
                  <c:v>0.29022642180541069</c:v>
                </c:pt>
                <c:pt idx="468">
                  <c:v>0.26490039142217015</c:v>
                </c:pt>
                <c:pt idx="469">
                  <c:v>0.24201955619636095</c:v>
                </c:pt>
                <c:pt idx="470">
                  <c:v>0.22150646567166099</c:v>
                </c:pt>
                <c:pt idx="471">
                  <c:v>0.20101139880028995</c:v>
                </c:pt>
                <c:pt idx="472">
                  <c:v>0.18191297126785066</c:v>
                </c:pt>
                <c:pt idx="473">
                  <c:v>0.1637209674041209</c:v>
                </c:pt>
                <c:pt idx="474">
                  <c:v>0.14705897873280982</c:v>
                </c:pt>
                <c:pt idx="475">
                  <c:v>0.13129593898972125</c:v>
                </c:pt>
                <c:pt idx="476">
                  <c:v>0.11521858498840132</c:v>
                </c:pt>
                <c:pt idx="477">
                  <c:v>0.10191095973205933</c:v>
                </c:pt>
                <c:pt idx="478">
                  <c:v>8.9361322588549896E-2</c:v>
                </c:pt>
                <c:pt idx="479">
                  <c:v>7.8295194501540877E-2</c:v>
                </c:pt>
                <c:pt idx="480">
                  <c:v>6.5540688320920637E-2</c:v>
                </c:pt>
                <c:pt idx="481">
                  <c:v>5.5814330992889793E-2</c:v>
                </c:pt>
                <c:pt idx="482">
                  <c:v>4.5755702298398759E-2</c:v>
                </c:pt>
                <c:pt idx="483">
                  <c:v>3.5546503007589436E-2</c:v>
                </c:pt>
                <c:pt idx="484">
                  <c:v>2.3632931874630003E-2</c:v>
                </c:pt>
                <c:pt idx="485">
                  <c:v>1.2900104633448706E-2</c:v>
                </c:pt>
                <c:pt idx="486">
                  <c:v>2.4714667833904969E-3</c:v>
                </c:pt>
                <c:pt idx="487">
                  <c:v>-8.2963518248799772E-3</c:v>
                </c:pt>
                <c:pt idx="488">
                  <c:v>-1.9513824827830817E-2</c:v>
                </c:pt>
                <c:pt idx="489">
                  <c:v>-3.1551901370709956E-2</c:v>
                </c:pt>
                <c:pt idx="490">
                  <c:v>-4.3677372407380233E-2</c:v>
                </c:pt>
                <c:pt idx="491">
                  <c:v>-5.7838654110799581E-2</c:v>
                </c:pt>
                <c:pt idx="492">
                  <c:v>-7.0561170305118992E-2</c:v>
                </c:pt>
                <c:pt idx="493">
                  <c:v>-8.6237222576219352E-2</c:v>
                </c:pt>
                <c:pt idx="494">
                  <c:v>-0.10120218244057</c:v>
                </c:pt>
                <c:pt idx="495">
                  <c:v>-0.1173490253819196</c:v>
                </c:pt>
                <c:pt idx="496">
                  <c:v>-0.13221205573852046</c:v>
                </c:pt>
                <c:pt idx="497">
                  <c:v>-0.14894838024368973</c:v>
                </c:pt>
                <c:pt idx="498">
                  <c:v>-0.16517663602479971</c:v>
                </c:pt>
                <c:pt idx="499">
                  <c:v>-0.18255967199795009</c:v>
                </c:pt>
                <c:pt idx="500">
                  <c:v>-0.22034611345629962</c:v>
                </c:pt>
                <c:pt idx="501">
                  <c:v>-0.21614685475591955</c:v>
                </c:pt>
                <c:pt idx="502">
                  <c:v>-0.23391308431932067</c:v>
                </c:pt>
                <c:pt idx="503">
                  <c:v>-0.23042857137524919</c:v>
                </c:pt>
                <c:pt idx="504">
                  <c:v>-0.26864421341818989</c:v>
                </c:pt>
                <c:pt idx="505">
                  <c:v>-0.28817508617748899</c:v>
                </c:pt>
                <c:pt idx="506">
                  <c:v>-0.30731033812908137</c:v>
                </c:pt>
                <c:pt idx="507">
                  <c:v>-0.32872879370301877</c:v>
                </c:pt>
                <c:pt idx="508">
                  <c:v>-0.35297000188366923</c:v>
                </c:pt>
                <c:pt idx="509">
                  <c:v>-0.37591985157737984</c:v>
                </c:pt>
                <c:pt idx="510">
                  <c:v>-0.40457672426086955</c:v>
                </c:pt>
                <c:pt idx="511">
                  <c:v>-0.43242331175843951</c:v>
                </c:pt>
                <c:pt idx="512">
                  <c:v>-0.46224749845476953</c:v>
                </c:pt>
                <c:pt idx="513">
                  <c:v>-0.49687298737651986</c:v>
                </c:pt>
                <c:pt idx="514">
                  <c:v>-0.53296582447367946</c:v>
                </c:pt>
                <c:pt idx="515">
                  <c:v>-0.57570375126311024</c:v>
                </c:pt>
                <c:pt idx="516">
                  <c:v>-0.6255193494339899</c:v>
                </c:pt>
                <c:pt idx="517">
                  <c:v>-0.67926707161918021</c:v>
                </c:pt>
                <c:pt idx="518">
                  <c:v>-0.72619746184018918</c:v>
                </c:pt>
                <c:pt idx="519">
                  <c:v>-0.7727143439095201</c:v>
                </c:pt>
                <c:pt idx="520">
                  <c:v>-0.8502238672936393</c:v>
                </c:pt>
                <c:pt idx="521">
                  <c:v>-0.90778908997483043</c:v>
                </c:pt>
                <c:pt idx="522">
                  <c:v>-0.93025214618653962</c:v>
                </c:pt>
                <c:pt idx="523">
                  <c:v>-0.95159812623090012</c:v>
                </c:pt>
                <c:pt idx="524">
                  <c:v>-0.97748459874834026</c:v>
                </c:pt>
                <c:pt idx="525">
                  <c:v>-1.0096868479002801</c:v>
                </c:pt>
                <c:pt idx="526">
                  <c:v>-1.0684049532925908</c:v>
                </c:pt>
                <c:pt idx="527">
                  <c:v>-1.08961055388402</c:v>
                </c:pt>
                <c:pt idx="528">
                  <c:v>-1.1386416645521606</c:v>
                </c:pt>
                <c:pt idx="529">
                  <c:v>-1.1888938816195012</c:v>
                </c:pt>
                <c:pt idx="530">
                  <c:v>-1.2461574998557001</c:v>
                </c:pt>
                <c:pt idx="531">
                  <c:v>-1.3340296830899003</c:v>
                </c:pt>
                <c:pt idx="532">
                  <c:v>-1.3970144706312997</c:v>
                </c:pt>
                <c:pt idx="533">
                  <c:v>-1.4912446307933998</c:v>
                </c:pt>
                <c:pt idx="534">
                  <c:v>-1.5642668812447003</c:v>
                </c:pt>
                <c:pt idx="535">
                  <c:v>-1.6322125946743995</c:v>
                </c:pt>
                <c:pt idx="536">
                  <c:v>-1.6949375281795014</c:v>
                </c:pt>
                <c:pt idx="537">
                  <c:v>-1.707511945272099</c:v>
                </c:pt>
                <c:pt idx="538">
                  <c:v>-1.6459793400023006</c:v>
                </c:pt>
                <c:pt idx="539">
                  <c:v>-1.5130655012643004</c:v>
                </c:pt>
                <c:pt idx="540">
                  <c:v>-1.3040210904449001</c:v>
                </c:pt>
                <c:pt idx="541">
                  <c:v>-1.0372336817509993</c:v>
                </c:pt>
                <c:pt idx="542">
                  <c:v>-0.76828779095610145</c:v>
                </c:pt>
                <c:pt idx="543">
                  <c:v>-0.49689090086949861</c:v>
                </c:pt>
                <c:pt idx="544">
                  <c:v>-0.23334669411330111</c:v>
                </c:pt>
                <c:pt idx="545">
                  <c:v>3.9042154211299973E-2</c:v>
                </c:pt>
                <c:pt idx="546">
                  <c:v>0.36319789071040098</c:v>
                </c:pt>
                <c:pt idx="547">
                  <c:v>0.75704708005730126</c:v>
                </c:pt>
                <c:pt idx="548">
                  <c:v>1.2059817360504006</c:v>
                </c:pt>
                <c:pt idx="549">
                  <c:v>1.5440848951835999</c:v>
                </c:pt>
                <c:pt idx="550">
                  <c:v>1.725923034849</c:v>
                </c:pt>
                <c:pt idx="551">
                  <c:v>1.7724479735981014</c:v>
                </c:pt>
                <c:pt idx="552">
                  <c:v>1.7618366700520003</c:v>
                </c:pt>
                <c:pt idx="553">
                  <c:v>1.7094955622014201</c:v>
                </c:pt>
                <c:pt idx="554">
                  <c:v>1.6357386823969602</c:v>
                </c:pt>
                <c:pt idx="555">
                  <c:v>1.5678673466486401</c:v>
                </c:pt>
                <c:pt idx="556">
                  <c:v>1.4520641074375096</c:v>
                </c:pt>
                <c:pt idx="557">
                  <c:v>1.3340749017412401</c:v>
                </c:pt>
                <c:pt idx="558">
                  <c:v>1.2545690051612901</c:v>
                </c:pt>
                <c:pt idx="559">
                  <c:v>1.1546346739948898</c:v>
                </c:pt>
                <c:pt idx="560">
                  <c:v>1.0623276862093691</c:v>
                </c:pt>
                <c:pt idx="561">
                  <c:v>0.96966584582838067</c:v>
                </c:pt>
                <c:pt idx="562">
                  <c:v>0.87860545094020992</c:v>
                </c:pt>
                <c:pt idx="563">
                  <c:v>0.78741459622880994</c:v>
                </c:pt>
                <c:pt idx="564">
                  <c:v>0.69849658083053034</c:v>
                </c:pt>
                <c:pt idx="565">
                  <c:v>0.61677357853559966</c:v>
                </c:pt>
                <c:pt idx="566">
                  <c:v>0.53489419431549035</c:v>
                </c:pt>
                <c:pt idx="567">
                  <c:v>0.48226672177225005</c:v>
                </c:pt>
                <c:pt idx="568">
                  <c:v>0.37530480229695007</c:v>
                </c:pt>
                <c:pt idx="569">
                  <c:v>0.32922335080521004</c:v>
                </c:pt>
                <c:pt idx="570">
                  <c:v>0.25693848765114002</c:v>
                </c:pt>
                <c:pt idx="571">
                  <c:v>0.18119429187572011</c:v>
                </c:pt>
                <c:pt idx="572">
                  <c:v>0.11174454730258021</c:v>
                </c:pt>
                <c:pt idx="573">
                  <c:v>3.9988736140029957E-2</c:v>
                </c:pt>
                <c:pt idx="574">
                  <c:v>-2.6942404412357956E-2</c:v>
                </c:pt>
                <c:pt idx="575">
                  <c:v>-8.9682733593930974E-2</c:v>
                </c:pt>
                <c:pt idx="576">
                  <c:v>-0.15255472536204301</c:v>
                </c:pt>
                <c:pt idx="577">
                  <c:v>-0.214190688686618</c:v>
                </c:pt>
                <c:pt idx="578">
                  <c:v>-0.27375845037679886</c:v>
                </c:pt>
                <c:pt idx="579">
                  <c:v>-0.32988129578298298</c:v>
                </c:pt>
                <c:pt idx="580">
                  <c:v>-0.38452480054129096</c:v>
                </c:pt>
                <c:pt idx="581">
                  <c:v>-0.43458569436541711</c:v>
                </c:pt>
                <c:pt idx="582">
                  <c:v>-0.48127027381810444</c:v>
                </c:pt>
                <c:pt idx="583">
                  <c:v>-0.52778796492606561</c:v>
                </c:pt>
                <c:pt idx="584">
                  <c:v>-0.56644901897419775</c:v>
                </c:pt>
                <c:pt idx="585">
                  <c:v>-0.6026206718133883</c:v>
                </c:pt>
                <c:pt idx="586">
                  <c:v>-0.63450292591299629</c:v>
                </c:pt>
                <c:pt idx="587">
                  <c:v>-0.66077486039270705</c:v>
                </c:pt>
                <c:pt idx="588">
                  <c:v>-0.68341011481751801</c:v>
                </c:pt>
                <c:pt idx="589">
                  <c:v>-0.70029577913004304</c:v>
                </c:pt>
                <c:pt idx="590">
                  <c:v>-0.70989774972834008</c:v>
                </c:pt>
                <c:pt idx="591">
                  <c:v>-0.71478827419969326</c:v>
                </c:pt>
                <c:pt idx="592">
                  <c:v>-0.71378985353922864</c:v>
                </c:pt>
                <c:pt idx="593">
                  <c:v>-0.70676366733283502</c:v>
                </c:pt>
                <c:pt idx="594">
                  <c:v>-0.69799624405271099</c:v>
                </c:pt>
                <c:pt idx="595">
                  <c:v>-0.68339767650468997</c:v>
                </c:pt>
                <c:pt idx="596">
                  <c:v>-0.66276617603611199</c:v>
                </c:pt>
                <c:pt idx="597">
                  <c:v>-0.64219570291368999</c:v>
                </c:pt>
                <c:pt idx="598">
                  <c:v>-0.62139256316850999</c:v>
                </c:pt>
                <c:pt idx="599">
                  <c:v>-0.59770685601663009</c:v>
                </c:pt>
                <c:pt idx="600">
                  <c:v>-0.57056246444736991</c:v>
                </c:pt>
                <c:pt idx="601">
                  <c:v>-0.54625806503769025</c:v>
                </c:pt>
                <c:pt idx="602">
                  <c:v>-0.52266608137142967</c:v>
                </c:pt>
                <c:pt idx="603">
                  <c:v>-0.49967227548783022</c:v>
                </c:pt>
                <c:pt idx="604">
                  <c:v>-0.47701183376238987</c:v>
                </c:pt>
                <c:pt idx="605">
                  <c:v>-0.45347614945268955</c:v>
                </c:pt>
                <c:pt idx="606">
                  <c:v>-0.44807949783352985</c:v>
                </c:pt>
                <c:pt idx="607">
                  <c:v>-0.38534122531453008</c:v>
                </c:pt>
                <c:pt idx="608">
                  <c:v>-0.37683161857593017</c:v>
                </c:pt>
                <c:pt idx="609">
                  <c:v>-0.34266955270307964</c:v>
                </c:pt>
                <c:pt idx="610">
                  <c:v>-0.30033346017948048</c:v>
                </c:pt>
                <c:pt idx="611">
                  <c:v>-0.2452503506353807</c:v>
                </c:pt>
                <c:pt idx="612">
                  <c:v>-0.1702838219570495</c:v>
                </c:pt>
                <c:pt idx="613">
                  <c:v>-6.388827782044082E-2</c:v>
                </c:pt>
                <c:pt idx="614">
                  <c:v>0.10473814744600141</c:v>
                </c:pt>
                <c:pt idx="615">
                  <c:v>0.26740209096290002</c:v>
                </c:pt>
                <c:pt idx="616">
                  <c:v>0.54075459212540089</c:v>
                </c:pt>
                <c:pt idx="617">
                  <c:v>0.7815013894967997</c:v>
                </c:pt>
                <c:pt idx="618">
                  <c:v>0.88336848165580051</c:v>
                </c:pt>
                <c:pt idx="619">
                  <c:v>0.89390195068320111</c:v>
                </c:pt>
                <c:pt idx="620">
                  <c:v>0.70360569953069962</c:v>
                </c:pt>
                <c:pt idx="621">
                  <c:v>0.4609897698999994</c:v>
                </c:pt>
                <c:pt idx="622">
                  <c:v>0.23595721371495948</c:v>
                </c:pt>
                <c:pt idx="623">
                  <c:v>4.7751438735689433E-2</c:v>
                </c:pt>
                <c:pt idx="624">
                  <c:v>-9.7681518144230317E-2</c:v>
                </c:pt>
                <c:pt idx="625">
                  <c:v>-0.20979032950261978</c:v>
                </c:pt>
                <c:pt idx="626">
                  <c:v>-0.29957009561882941</c:v>
                </c:pt>
                <c:pt idx="627">
                  <c:v>-0.37561341396023984</c:v>
                </c:pt>
                <c:pt idx="628">
                  <c:v>-0.44438443209377976</c:v>
                </c:pt>
                <c:pt idx="629">
                  <c:v>-0.51288745210004016</c:v>
                </c:pt>
                <c:pt idx="630">
                  <c:v>-0.61031954492337004</c:v>
                </c:pt>
                <c:pt idx="631">
                  <c:v>-0.66533450660680993</c:v>
                </c:pt>
                <c:pt idx="632">
                  <c:v>-0.69574723643620007</c:v>
                </c:pt>
                <c:pt idx="633">
                  <c:v>-0.75016579303194009</c:v>
                </c:pt>
                <c:pt idx="634">
                  <c:v>-0.78637851335620312</c:v>
                </c:pt>
                <c:pt idx="635">
                  <c:v>-0.83139065686982105</c:v>
                </c:pt>
                <c:pt idx="636">
                  <c:v>-0.88393179887833562</c:v>
                </c:pt>
                <c:pt idx="637">
                  <c:v>-0.94617548851634903</c:v>
                </c:pt>
                <c:pt idx="638">
                  <c:v>-1.017814429447893</c:v>
                </c:pt>
                <c:pt idx="639">
                  <c:v>-1.0874299987164742</c:v>
                </c:pt>
                <c:pt idx="640">
                  <c:v>-1.1486964795478181</c:v>
                </c:pt>
                <c:pt idx="641">
                  <c:v>-1.1995239188591802</c:v>
                </c:pt>
                <c:pt idx="642">
                  <c:v>-1.2770139148654904</c:v>
                </c:pt>
                <c:pt idx="643">
                  <c:v>-1.3570671432624155</c:v>
                </c:pt>
                <c:pt idx="644">
                  <c:v>-1.451706919565803</c:v>
                </c:pt>
                <c:pt idx="645">
                  <c:v>-1.5685490894020191</c:v>
                </c:pt>
                <c:pt idx="646">
                  <c:v>-1.7132327757967669</c:v>
                </c:pt>
                <c:pt idx="647">
                  <c:v>-1.892568826933074</c:v>
                </c:pt>
                <c:pt idx="648">
                  <c:v>-2.072190694791114</c:v>
                </c:pt>
                <c:pt idx="649">
                  <c:v>-2.0002284269557684</c:v>
                </c:pt>
                <c:pt idx="650">
                  <c:v>-1.085972624483537</c:v>
                </c:pt>
                <c:pt idx="651">
                  <c:v>-0.32611929841590598</c:v>
                </c:pt>
                <c:pt idx="652">
                  <c:v>-0.41173474732139392</c:v>
                </c:pt>
                <c:pt idx="653">
                  <c:v>-0.67858233903676002</c:v>
                </c:pt>
                <c:pt idx="654">
                  <c:v>-0.88771809208610597</c:v>
                </c:pt>
                <c:pt idx="655">
                  <c:v>-0.86981423948265701</c:v>
                </c:pt>
                <c:pt idx="656">
                  <c:v>-0.55062749673114997</c:v>
                </c:pt>
                <c:pt idx="657">
                  <c:v>-0.54799734893083007</c:v>
                </c:pt>
                <c:pt idx="658">
                  <c:v>-0.83452197841497</c:v>
                </c:pt>
                <c:pt idx="659">
                  <c:v>-1.1444768821356703</c:v>
                </c:pt>
                <c:pt idx="660">
                  <c:v>-1.46011657743533</c:v>
                </c:pt>
                <c:pt idx="661">
                  <c:v>-1.7298433179632497</c:v>
                </c:pt>
                <c:pt idx="662">
                  <c:v>-2.0098971138426895</c:v>
                </c:pt>
                <c:pt idx="663">
                  <c:v>-2.2360558471918903</c:v>
                </c:pt>
                <c:pt idx="664">
                  <c:v>-2.4047026278265395</c:v>
                </c:pt>
                <c:pt idx="665">
                  <c:v>-2.3812351205025104</c:v>
                </c:pt>
                <c:pt idx="666">
                  <c:v>-2.1328607822693302</c:v>
                </c:pt>
                <c:pt idx="667">
                  <c:v>-1.6919458969103598</c:v>
                </c:pt>
                <c:pt idx="668">
                  <c:v>-1.1647109247026401</c:v>
                </c:pt>
                <c:pt idx="669">
                  <c:v>-0.66712179404366001</c:v>
                </c:pt>
                <c:pt idx="670">
                  <c:v>-0.24808022028225984</c:v>
                </c:pt>
                <c:pt idx="671">
                  <c:v>7.574053618276011E-2</c:v>
                </c:pt>
                <c:pt idx="672">
                  <c:v>0.31441362482140001</c:v>
                </c:pt>
                <c:pt idx="673">
                  <c:v>0.48350783267969977</c:v>
                </c:pt>
                <c:pt idx="674">
                  <c:v>0.5972029266369403</c:v>
                </c:pt>
                <c:pt idx="675">
                  <c:v>0.67174994930515997</c:v>
                </c:pt>
                <c:pt idx="676">
                  <c:v>0.73309219640347001</c:v>
                </c:pt>
                <c:pt idx="677">
                  <c:v>0.73664745633654993</c:v>
                </c:pt>
                <c:pt idx="678">
                  <c:v>0.72549693899501988</c:v>
                </c:pt>
                <c:pt idx="679">
                  <c:v>0.74278078402379011</c:v>
                </c:pt>
                <c:pt idx="680">
                  <c:v>0.73115864754847593</c:v>
                </c:pt>
                <c:pt idx="681">
                  <c:v>0.71496662977845094</c:v>
                </c:pt>
                <c:pt idx="682">
                  <c:v>0.69234516201321472</c:v>
                </c:pt>
                <c:pt idx="683">
                  <c:v>0.66838488928699902</c:v>
                </c:pt>
                <c:pt idx="684">
                  <c:v>0.63861539415272695</c:v>
                </c:pt>
                <c:pt idx="685">
                  <c:v>0.60924429892304577</c:v>
                </c:pt>
                <c:pt idx="686">
                  <c:v>0.57517856279463397</c:v>
                </c:pt>
                <c:pt idx="687">
                  <c:v>0.536582386700025</c:v>
                </c:pt>
                <c:pt idx="688">
                  <c:v>0.49450944261741098</c:v>
                </c:pt>
                <c:pt idx="689">
                  <c:v>0.44723102073707904</c:v>
                </c:pt>
                <c:pt idx="690">
                  <c:v>0.39208295729350406</c:v>
                </c:pt>
                <c:pt idx="691">
                  <c:v>0.32982429376252903</c:v>
                </c:pt>
                <c:pt idx="692">
                  <c:v>0.25462930807991396</c:v>
                </c:pt>
                <c:pt idx="693">
                  <c:v>0.16593891875771902</c:v>
                </c:pt>
                <c:pt idx="694">
                  <c:v>7.0306463667551292E-2</c:v>
                </c:pt>
                <c:pt idx="695">
                  <c:v>-3.7861876201650796E-2</c:v>
                </c:pt>
                <c:pt idx="696">
                  <c:v>-0.16802924476529002</c:v>
                </c:pt>
                <c:pt idx="697">
                  <c:v>-0.32033475673897793</c:v>
                </c:pt>
                <c:pt idx="698">
                  <c:v>-0.4902268403942851</c:v>
                </c:pt>
                <c:pt idx="699">
                  <c:v>-0.67202924980580692</c:v>
                </c:pt>
                <c:pt idx="700">
                  <c:v>-0.84817507089177513</c:v>
                </c:pt>
                <c:pt idx="701">
                  <c:v>-0.99595980133735196</c:v>
                </c:pt>
                <c:pt idx="702">
                  <c:v>-1.0869388601893901</c:v>
                </c:pt>
                <c:pt idx="703">
                  <c:v>-1.0928222785213302</c:v>
                </c:pt>
                <c:pt idx="704">
                  <c:v>-0.99716123530791612</c:v>
                </c:pt>
                <c:pt idx="705">
                  <c:v>-0.79890391021068896</c:v>
                </c:pt>
                <c:pt idx="706">
                  <c:v>-0.52248058142198595</c:v>
                </c:pt>
                <c:pt idx="707">
                  <c:v>-0.18276254322965901</c:v>
                </c:pt>
                <c:pt idx="708">
                  <c:v>0.20397704523448001</c:v>
                </c:pt>
                <c:pt idx="709">
                  <c:v>0.58914670317156292</c:v>
                </c:pt>
                <c:pt idx="710">
                  <c:v>0.94682192663778197</c:v>
                </c:pt>
                <c:pt idx="711">
                  <c:v>1.2522330861400981</c:v>
                </c:pt>
                <c:pt idx="712">
                  <c:v>1.4897833121691288</c:v>
                </c:pt>
                <c:pt idx="713">
                  <c:v>1.66383083098589</c:v>
                </c:pt>
                <c:pt idx="714">
                  <c:v>1.7933983385385752</c:v>
                </c:pt>
                <c:pt idx="715">
                  <c:v>1.9124788751881998</c:v>
                </c:pt>
                <c:pt idx="716">
                  <c:v>2.02267238127508</c:v>
                </c:pt>
                <c:pt idx="717">
                  <c:v>2.0691266440539198</c:v>
                </c:pt>
                <c:pt idx="718">
                  <c:v>2.0912697121521</c:v>
                </c:pt>
                <c:pt idx="719">
                  <c:v>2.0637990999655598</c:v>
                </c:pt>
                <c:pt idx="720">
                  <c:v>1.9783764540127096</c:v>
                </c:pt>
                <c:pt idx="721">
                  <c:v>1.8771853395558997</c:v>
                </c:pt>
                <c:pt idx="722">
                  <c:v>1.7595993997071</c:v>
                </c:pt>
                <c:pt idx="723">
                  <c:v>1.6364403906499598</c:v>
                </c:pt>
                <c:pt idx="724">
                  <c:v>1.4770798261142897</c:v>
                </c:pt>
                <c:pt idx="725">
                  <c:v>1.27677398957655</c:v>
                </c:pt>
                <c:pt idx="726">
                  <c:v>1.02888552423597</c:v>
                </c:pt>
                <c:pt idx="727">
                  <c:v>0.72710782953128028</c:v>
                </c:pt>
                <c:pt idx="728">
                  <c:v>0.35785874721046973</c:v>
                </c:pt>
                <c:pt idx="729">
                  <c:v>-8.7225821138860127E-2</c:v>
                </c:pt>
                <c:pt idx="730">
                  <c:v>-0.60459511822779</c:v>
                </c:pt>
                <c:pt idx="731">
                  <c:v>-1.16720921903089</c:v>
                </c:pt>
                <c:pt idx="732">
                  <c:v>-1.7172693834969008</c:v>
                </c:pt>
                <c:pt idx="733">
                  <c:v>-2.1821266211101498</c:v>
                </c:pt>
                <c:pt idx="734">
                  <c:v>-2.48025404516022</c:v>
                </c:pt>
                <c:pt idx="735">
                  <c:v>-2.5197808898391805</c:v>
                </c:pt>
                <c:pt idx="736">
                  <c:v>-2.2636365051582703</c:v>
                </c:pt>
                <c:pt idx="737">
                  <c:v>-1.7763756528479098</c:v>
                </c:pt>
                <c:pt idx="738">
                  <c:v>-1.1802804102531201</c:v>
                </c:pt>
                <c:pt idx="739">
                  <c:v>-0.61911640441087989</c:v>
                </c:pt>
                <c:pt idx="740">
                  <c:v>-0.13314934689559976</c:v>
                </c:pt>
                <c:pt idx="741">
                  <c:v>0.24214735065254978</c:v>
                </c:pt>
                <c:pt idx="742">
                  <c:v>0.48950079069302976</c:v>
                </c:pt>
                <c:pt idx="743">
                  <c:v>0.64570779965756042</c:v>
                </c:pt>
                <c:pt idx="744">
                  <c:v>0.74003537475496994</c:v>
                </c:pt>
                <c:pt idx="745">
                  <c:v>0.79778303547992024</c:v>
                </c:pt>
                <c:pt idx="746">
                  <c:v>0.8462881798189299</c:v>
                </c:pt>
                <c:pt idx="747">
                  <c:v>0.90148047821860988</c:v>
                </c:pt>
                <c:pt idx="748">
                  <c:v>0.98209857440190973</c:v>
                </c:pt>
                <c:pt idx="749">
                  <c:v>1.0899495885076194</c:v>
                </c:pt>
                <c:pt idx="750">
                  <c:v>1.2255824181555806</c:v>
                </c:pt>
                <c:pt idx="751">
                  <c:v>1.3709118310884003</c:v>
                </c:pt>
                <c:pt idx="752">
                  <c:v>1.4281908565470296</c:v>
                </c:pt>
                <c:pt idx="753">
                  <c:v>1.0143197509243396</c:v>
                </c:pt>
                <c:pt idx="754">
                  <c:v>-0.97717868447900003</c:v>
                </c:pt>
                <c:pt idx="755">
                  <c:v>-4.4221880443465302</c:v>
                </c:pt>
                <c:pt idx="756">
                  <c:v>-6.69648863025325</c:v>
                </c:pt>
                <c:pt idx="757">
                  <c:v>-10.868613772833463</c:v>
                </c:pt>
                <c:pt idx="758">
                  <c:v>-10.777118411415385</c:v>
                </c:pt>
                <c:pt idx="759">
                  <c:v>-7.9826007490453801</c:v>
                </c:pt>
                <c:pt idx="760">
                  <c:v>-5.1239164262726691</c:v>
                </c:pt>
                <c:pt idx="761">
                  <c:v>-2.5905731444646483</c:v>
                </c:pt>
                <c:pt idx="762">
                  <c:v>-0.68290335700275984</c:v>
                </c:pt>
                <c:pt idx="763">
                  <c:v>0.52327065565063036</c:v>
                </c:pt>
                <c:pt idx="764">
                  <c:v>1.2070133148711499</c:v>
                </c:pt>
                <c:pt idx="765">
                  <c:v>1.5447588606747997</c:v>
                </c:pt>
                <c:pt idx="766">
                  <c:v>1.7315172449344405</c:v>
                </c:pt>
                <c:pt idx="767">
                  <c:v>1.8379673595028301</c:v>
                </c:pt>
                <c:pt idx="768">
                  <c:v>1.9028833299192893</c:v>
                </c:pt>
                <c:pt idx="769">
                  <c:v>1.9438705846432001</c:v>
                </c:pt>
                <c:pt idx="770">
                  <c:v>1.9748392037784299</c:v>
                </c:pt>
                <c:pt idx="771">
                  <c:v>2.0029733790554305</c:v>
                </c:pt>
                <c:pt idx="772">
                  <c:v>2.0289125306644094</c:v>
                </c:pt>
                <c:pt idx="773">
                  <c:v>2.0459666864776098</c:v>
                </c:pt>
                <c:pt idx="774">
                  <c:v>2.0324284279034099</c:v>
                </c:pt>
                <c:pt idx="775">
                  <c:v>1.9407259321374699</c:v>
                </c:pt>
                <c:pt idx="776">
                  <c:v>1.69730965918979</c:v>
                </c:pt>
                <c:pt idx="777">
                  <c:v>1.1881594585012691</c:v>
                </c:pt>
                <c:pt idx="778">
                  <c:v>0.21276971016232804</c:v>
                </c:pt>
                <c:pt idx="779">
                  <c:v>-1.028278469473304</c:v>
                </c:pt>
                <c:pt idx="780">
                  <c:v>-2.001047341176851</c:v>
                </c:pt>
                <c:pt idx="781">
                  <c:v>-2.2266694768493673</c:v>
                </c:pt>
                <c:pt idx="782">
                  <c:v>-1.9238320836139899</c:v>
                </c:pt>
                <c:pt idx="783">
                  <c:v>-1.4099242844370101</c:v>
                </c:pt>
                <c:pt idx="784">
                  <c:v>-0.9005861733449203</c:v>
                </c:pt>
                <c:pt idx="785">
                  <c:v>-0.47147610628733982</c:v>
                </c:pt>
                <c:pt idx="786">
                  <c:v>-9.0597984809390297E-2</c:v>
                </c:pt>
                <c:pt idx="787">
                  <c:v>0.2325156500190797</c:v>
                </c:pt>
                <c:pt idx="788">
                  <c:v>0.51823447872130046</c:v>
                </c:pt>
                <c:pt idx="789">
                  <c:v>0.77956176479681982</c:v>
                </c:pt>
                <c:pt idx="790">
                  <c:v>1.0232305609898393</c:v>
                </c:pt>
                <c:pt idx="791">
                  <c:v>1.2600901071223598</c:v>
                </c:pt>
                <c:pt idx="792">
                  <c:v>1.4944207265332192</c:v>
                </c:pt>
                <c:pt idx="793">
                  <c:v>1.7231022798806706</c:v>
                </c:pt>
                <c:pt idx="794">
                  <c:v>1.9217944867271894</c:v>
                </c:pt>
                <c:pt idx="795">
                  <c:v>2.0123550163449302</c:v>
                </c:pt>
                <c:pt idx="796">
                  <c:v>1.8389437988999098</c:v>
                </c:pt>
                <c:pt idx="797">
                  <c:v>1.14963900032761</c:v>
                </c:pt>
                <c:pt idx="798">
                  <c:v>-7.7020200255897286E-3</c:v>
                </c:pt>
                <c:pt idx="799">
                  <c:v>-0.85092323588335006</c:v>
                </c:pt>
                <c:pt idx="800">
                  <c:v>-0.96001418318970977</c:v>
                </c:pt>
                <c:pt idx="801">
                  <c:v>-0.68165191474381981</c:v>
                </c:pt>
                <c:pt idx="802">
                  <c:v>-0.32018552587177052</c:v>
                </c:pt>
                <c:pt idx="803">
                  <c:v>-2.0257241430361006E-2</c:v>
                </c:pt>
                <c:pt idx="804">
                  <c:v>0.13091280111119907</c:v>
                </c:pt>
                <c:pt idx="805">
                  <c:v>-0.16669853607110063</c:v>
                </c:pt>
                <c:pt idx="806">
                  <c:v>0.9659806049905999</c:v>
                </c:pt>
                <c:pt idx="807">
                  <c:v>1.6999726908917996</c:v>
                </c:pt>
                <c:pt idx="808">
                  <c:v>2.0670752962658998</c:v>
                </c:pt>
                <c:pt idx="809">
                  <c:v>2.4158992671465995</c:v>
                </c:pt>
                <c:pt idx="810">
                  <c:v>2.7951197975357793</c:v>
                </c:pt>
                <c:pt idx="811">
                  <c:v>3.2159415438971699</c:v>
                </c:pt>
                <c:pt idx="812">
                  <c:v>3.5623985351057694</c:v>
                </c:pt>
                <c:pt idx="813">
                  <c:v>3.19373746371829</c:v>
                </c:pt>
                <c:pt idx="814">
                  <c:v>0.50140698521018034</c:v>
                </c:pt>
                <c:pt idx="815">
                  <c:v>-0.98863699080379952</c:v>
                </c:pt>
                <c:pt idx="816">
                  <c:v>-0.62927064504063956</c:v>
                </c:pt>
                <c:pt idx="817">
                  <c:v>-0.66123350987263052</c:v>
                </c:pt>
                <c:pt idx="818">
                  <c:v>7.2913142575501411E-2</c:v>
                </c:pt>
                <c:pt idx="819">
                  <c:v>0.21479214563050064</c:v>
                </c:pt>
                <c:pt idx="820">
                  <c:v>0.81048373831320042</c:v>
                </c:pt>
                <c:pt idx="821">
                  <c:v>1.1942477823494002</c:v>
                </c:pt>
                <c:pt idx="822">
                  <c:v>-0.25474583315080324</c:v>
                </c:pt>
                <c:pt idx="823">
                  <c:v>-0.66639552942480051</c:v>
                </c:pt>
                <c:pt idx="824">
                  <c:v>1.1155145577463994</c:v>
                </c:pt>
                <c:pt idx="825">
                  <c:v>1.8631627245092002</c:v>
                </c:pt>
                <c:pt idx="826">
                  <c:v>1.0667231395346999</c:v>
                </c:pt>
                <c:pt idx="827">
                  <c:v>0.31550520757270029</c:v>
                </c:pt>
                <c:pt idx="828">
                  <c:v>2.0135389534898103</c:v>
                </c:pt>
                <c:pt idx="829">
                  <c:v>4.4904579364336996</c:v>
                </c:pt>
                <c:pt idx="830">
                  <c:v>3.536556593107719</c:v>
                </c:pt>
                <c:pt idx="831">
                  <c:v>0.9666075157839602</c:v>
                </c:pt>
                <c:pt idx="832">
                  <c:v>0.22921140933571049</c:v>
                </c:pt>
                <c:pt idx="833">
                  <c:v>4.4881481899720299E-2</c:v>
                </c:pt>
                <c:pt idx="834">
                  <c:v>-0.12494218231267062</c:v>
                </c:pt>
                <c:pt idx="835">
                  <c:v>-0.35423377693998859</c:v>
                </c:pt>
                <c:pt idx="836">
                  <c:v>-0.74329219496539878</c:v>
                </c:pt>
                <c:pt idx="837">
                  <c:v>-4.3740118010600071E-2</c:v>
                </c:pt>
                <c:pt idx="838">
                  <c:v>1.153693731511499</c:v>
                </c:pt>
                <c:pt idx="839">
                  <c:v>1.8374698163959096</c:v>
                </c:pt>
                <c:pt idx="840">
                  <c:v>1.9629731577855392</c:v>
                </c:pt>
                <c:pt idx="841">
                  <c:v>2.3914745934445607</c:v>
                </c:pt>
                <c:pt idx="842">
                  <c:v>3.6389009527057397</c:v>
                </c:pt>
                <c:pt idx="843">
                  <c:v>5.5637132062651729</c:v>
                </c:pt>
                <c:pt idx="844">
                  <c:v>4.8691640453634513</c:v>
                </c:pt>
                <c:pt idx="845">
                  <c:v>0.63733720515844006</c:v>
                </c:pt>
                <c:pt idx="846">
                  <c:v>-1.6016687725622401</c:v>
                </c:pt>
                <c:pt idx="847">
                  <c:v>-2.3672612657386409</c:v>
                </c:pt>
                <c:pt idx="848">
                  <c:v>-2.5830974587414701</c:v>
                </c:pt>
                <c:pt idx="849">
                  <c:v>-2.3262299675007192</c:v>
                </c:pt>
                <c:pt idx="850">
                  <c:v>-1.3429739984078992</c:v>
                </c:pt>
                <c:pt idx="851">
                  <c:v>-0.30834636971479945</c:v>
                </c:pt>
                <c:pt idx="852">
                  <c:v>0.62695592626070074</c:v>
                </c:pt>
                <c:pt idx="853">
                  <c:v>1.684507890809499</c:v>
                </c:pt>
                <c:pt idx="854">
                  <c:v>3.0955192384835009</c:v>
                </c:pt>
                <c:pt idx="855">
                  <c:v>6.0501838230405909</c:v>
                </c:pt>
                <c:pt idx="856">
                  <c:v>7.8628119559108907</c:v>
                </c:pt>
                <c:pt idx="857">
                  <c:v>4.31598884677787</c:v>
                </c:pt>
                <c:pt idx="858">
                  <c:v>-1.1342019391352203</c:v>
                </c:pt>
                <c:pt idx="859">
                  <c:v>-4.2538187157108691</c:v>
                </c:pt>
                <c:pt idx="860">
                  <c:v>-3.8502670765665101</c:v>
                </c:pt>
                <c:pt idx="861">
                  <c:v>-3.2263096670862996</c:v>
                </c:pt>
                <c:pt idx="862">
                  <c:v>-2.4748978130983978</c:v>
                </c:pt>
                <c:pt idx="863">
                  <c:v>-1.4460469263465008</c:v>
                </c:pt>
                <c:pt idx="864">
                  <c:v>-9.2112411586697363E-2</c:v>
                </c:pt>
                <c:pt idx="865">
                  <c:v>1.1250080690207014</c:v>
                </c:pt>
                <c:pt idx="866">
                  <c:v>2.1093482924400995</c:v>
                </c:pt>
                <c:pt idx="867">
                  <c:v>4.2923796218223984</c:v>
                </c:pt>
                <c:pt idx="868">
                  <c:v>8.2001220699028003</c:v>
                </c:pt>
                <c:pt idx="869">
                  <c:v>7.1064426980519304</c:v>
                </c:pt>
                <c:pt idx="870">
                  <c:v>-2.5369150608302</c:v>
                </c:pt>
                <c:pt idx="871">
                  <c:v>-3.6708920848297009</c:v>
                </c:pt>
                <c:pt idx="872">
                  <c:v>-2.2441933066635968</c:v>
                </c:pt>
                <c:pt idx="873">
                  <c:v>-1.4611213176655973</c:v>
                </c:pt>
                <c:pt idx="874">
                  <c:v>-0.9121716574986003</c:v>
                </c:pt>
                <c:pt idx="875">
                  <c:v>8.6247963654301429E-2</c:v>
                </c:pt>
                <c:pt idx="876">
                  <c:v>1.2129256848352004</c:v>
                </c:pt>
                <c:pt idx="877">
                  <c:v>2.7540095335916988</c:v>
                </c:pt>
                <c:pt idx="878">
                  <c:v>4.8273718983173799</c:v>
                </c:pt>
                <c:pt idx="879">
                  <c:v>8.6954613038012507</c:v>
                </c:pt>
                <c:pt idx="880">
                  <c:v>-2.4659033809381197</c:v>
                </c:pt>
                <c:pt idx="881">
                  <c:v>-7.0183397135040497</c:v>
                </c:pt>
                <c:pt idx="882">
                  <c:v>-4.4850516441795012</c:v>
                </c:pt>
                <c:pt idx="883">
                  <c:v>-2.2941358791395015</c:v>
                </c:pt>
                <c:pt idx="884">
                  <c:v>-1.8948299911373994</c:v>
                </c:pt>
                <c:pt idx="885">
                  <c:v>0.16164728508320181</c:v>
                </c:pt>
                <c:pt idx="886">
                  <c:v>0.4458448514607003</c:v>
                </c:pt>
                <c:pt idx="887">
                  <c:v>1.4960052660354997</c:v>
                </c:pt>
                <c:pt idx="888">
                  <c:v>3.2590903150415595</c:v>
                </c:pt>
                <c:pt idx="889">
                  <c:v>4.2997904512743306</c:v>
                </c:pt>
                <c:pt idx="890">
                  <c:v>3.056998884202045</c:v>
                </c:pt>
                <c:pt idx="891">
                  <c:v>-6.3056430388777294</c:v>
                </c:pt>
                <c:pt idx="892">
                  <c:v>-3.4442764834554591</c:v>
                </c:pt>
                <c:pt idx="893">
                  <c:v>-1.8826992781068004</c:v>
                </c:pt>
                <c:pt idx="894">
                  <c:v>-0.20569971343310023</c:v>
                </c:pt>
                <c:pt idx="895">
                  <c:v>0.36430113866130043</c:v>
                </c:pt>
                <c:pt idx="896">
                  <c:v>0.23495891568230221</c:v>
                </c:pt>
                <c:pt idx="897">
                  <c:v>1.4877599989177988</c:v>
                </c:pt>
                <c:pt idx="898">
                  <c:v>4.4805389615745987</c:v>
                </c:pt>
                <c:pt idx="899">
                  <c:v>9.9717534672619692</c:v>
                </c:pt>
                <c:pt idx="900">
                  <c:v>-0.31123051380989963</c:v>
                </c:pt>
                <c:pt idx="901">
                  <c:v>-4.3070909619363995</c:v>
                </c:pt>
                <c:pt idx="902">
                  <c:v>-1.4140132375880015</c:v>
                </c:pt>
                <c:pt idx="903">
                  <c:v>-0.41126479494560186</c:v>
                </c:pt>
                <c:pt idx="904">
                  <c:v>0.65371745897720146</c:v>
                </c:pt>
                <c:pt idx="905">
                  <c:v>1.6969545494175975</c:v>
                </c:pt>
                <c:pt idx="906">
                  <c:v>2.8710659375299983</c:v>
                </c:pt>
                <c:pt idx="907">
                  <c:v>5.5198872052284003</c:v>
                </c:pt>
                <c:pt idx="908">
                  <c:v>11.975923336834585</c:v>
                </c:pt>
                <c:pt idx="909">
                  <c:v>-4.6789665393113999</c:v>
                </c:pt>
                <c:pt idx="910">
                  <c:v>-5.0205574619490498</c:v>
                </c:pt>
                <c:pt idx="911">
                  <c:v>-2.5236027070213005</c:v>
                </c:pt>
                <c:pt idx="912">
                  <c:v>-0.80881762182839978</c:v>
                </c:pt>
                <c:pt idx="913">
                  <c:v>-0.28574037540749941</c:v>
                </c:pt>
                <c:pt idx="914">
                  <c:v>0.97162402917980017</c:v>
                </c:pt>
                <c:pt idx="915">
                  <c:v>8.6199607406390655E-2</c:v>
                </c:pt>
                <c:pt idx="916">
                  <c:v>7.5670766702372987</c:v>
                </c:pt>
                <c:pt idx="917">
                  <c:v>-0.92260897804461006</c:v>
                </c:pt>
                <c:pt idx="918">
                  <c:v>-6.082900276868429</c:v>
                </c:pt>
                <c:pt idx="919">
                  <c:v>-2.8063236900258612</c:v>
                </c:pt>
                <c:pt idx="920">
                  <c:v>-1.4764846827767997</c:v>
                </c:pt>
                <c:pt idx="921">
                  <c:v>-5.9707685053557</c:v>
                </c:pt>
                <c:pt idx="922">
                  <c:v>2.6496505676630981</c:v>
                </c:pt>
                <c:pt idx="923">
                  <c:v>4.421656066038901</c:v>
                </c:pt>
                <c:pt idx="924">
                  <c:v>7.8030705489222703</c:v>
                </c:pt>
                <c:pt idx="925">
                  <c:v>2.3598968488091305</c:v>
                </c:pt>
                <c:pt idx="926">
                  <c:v>-10.157622329539739</c:v>
                </c:pt>
                <c:pt idx="927">
                  <c:v>-0.84561405978631043</c:v>
                </c:pt>
                <c:pt idx="928">
                  <c:v>-3.1084404397256606</c:v>
                </c:pt>
                <c:pt idx="929">
                  <c:v>2.2138720905752098</c:v>
                </c:pt>
                <c:pt idx="930">
                  <c:v>-2.4086253610195101</c:v>
                </c:pt>
                <c:pt idx="931">
                  <c:v>0.77765523694018901</c:v>
                </c:pt>
                <c:pt idx="932">
                  <c:v>4.1237555922104496</c:v>
                </c:pt>
                <c:pt idx="933">
                  <c:v>-4.023874760232399</c:v>
                </c:pt>
                <c:pt idx="934">
                  <c:v>-5.9540336835508008</c:v>
                </c:pt>
                <c:pt idx="935">
                  <c:v>-4.0951600664754011</c:v>
                </c:pt>
                <c:pt idx="936">
                  <c:v>-3.9266197764004005</c:v>
                </c:pt>
                <c:pt idx="937">
                  <c:v>-8.9244848286998746E-2</c:v>
                </c:pt>
                <c:pt idx="938">
                  <c:v>5.0604209402284592</c:v>
                </c:pt>
                <c:pt idx="939">
                  <c:v>5.2570435309850891</c:v>
                </c:pt>
                <c:pt idx="940">
                  <c:v>1.520941208433781</c:v>
                </c:pt>
                <c:pt idx="941">
                  <c:v>-4.1422964412634009</c:v>
                </c:pt>
                <c:pt idx="942">
                  <c:v>3.7494911163168005</c:v>
                </c:pt>
                <c:pt idx="943">
                  <c:v>5.9821378627969981</c:v>
                </c:pt>
                <c:pt idx="944">
                  <c:v>4.0103175241717981</c:v>
                </c:pt>
                <c:pt idx="945">
                  <c:v>1.5470620331812004</c:v>
                </c:pt>
                <c:pt idx="946">
                  <c:v>0.39474495549409916</c:v>
                </c:pt>
                <c:pt idx="947">
                  <c:v>-5.4064510737754707</c:v>
                </c:pt>
                <c:pt idx="948">
                  <c:v>-3.8790387346975912</c:v>
                </c:pt>
                <c:pt idx="949">
                  <c:v>-1.4821768613557982</c:v>
                </c:pt>
                <c:pt idx="950">
                  <c:v>1.5883335907988005</c:v>
                </c:pt>
                <c:pt idx="951">
                  <c:v>3.9827170292353999</c:v>
                </c:pt>
                <c:pt idx="952">
                  <c:v>4.8535200622096006</c:v>
                </c:pt>
                <c:pt idx="953">
                  <c:v>2.4377018821473193</c:v>
                </c:pt>
                <c:pt idx="954">
                  <c:v>9.0035140894734997</c:v>
                </c:pt>
                <c:pt idx="955">
                  <c:v>4.8641837443753992</c:v>
                </c:pt>
                <c:pt idx="956">
                  <c:v>6.2829537162572997</c:v>
                </c:pt>
                <c:pt idx="957">
                  <c:v>13.513209804454601</c:v>
                </c:pt>
                <c:pt idx="958">
                  <c:v>7.9623734800187016</c:v>
                </c:pt>
                <c:pt idx="959">
                  <c:v>-2.0027242844380986</c:v>
                </c:pt>
                <c:pt idx="960">
                  <c:v>-6.3924141126180007</c:v>
                </c:pt>
                <c:pt idx="961">
                  <c:v>-7.1567971134876007</c:v>
                </c:pt>
                <c:pt idx="962">
                  <c:v>-5.0460129833499678E-2</c:v>
                </c:pt>
                <c:pt idx="963">
                  <c:v>-0.1767981496033002</c:v>
                </c:pt>
                <c:pt idx="964">
                  <c:v>0.63940093093740025</c:v>
                </c:pt>
                <c:pt idx="965">
                  <c:v>1.2936388123537403</c:v>
                </c:pt>
                <c:pt idx="966">
                  <c:v>-4.4279980163411103</c:v>
                </c:pt>
                <c:pt idx="967">
                  <c:v>-1.9192079630951007</c:v>
                </c:pt>
                <c:pt idx="968">
                  <c:v>2.0425238452440002</c:v>
                </c:pt>
                <c:pt idx="969">
                  <c:v>4.1713184300753108</c:v>
                </c:pt>
                <c:pt idx="970">
                  <c:v>-0.30437423070318026</c:v>
                </c:pt>
                <c:pt idx="971">
                  <c:v>-1.3059706481809812</c:v>
                </c:pt>
                <c:pt idx="972">
                  <c:v>0.29730750531380146</c:v>
                </c:pt>
                <c:pt idx="973">
                  <c:v>3.9696593965527098</c:v>
                </c:pt>
                <c:pt idx="974">
                  <c:v>-3.8659298179942603</c:v>
                </c:pt>
                <c:pt idx="975">
                  <c:v>3.7460456176091999</c:v>
                </c:pt>
                <c:pt idx="976">
                  <c:v>1.8634104180913997</c:v>
                </c:pt>
                <c:pt idx="977">
                  <c:v>1.7690637503796989</c:v>
                </c:pt>
                <c:pt idx="978">
                  <c:v>2.6951155889864999</c:v>
                </c:pt>
                <c:pt idx="979">
                  <c:v>-1.4951091956976974</c:v>
                </c:pt>
                <c:pt idx="980">
                  <c:v>4.1794188733366013</c:v>
                </c:pt>
                <c:pt idx="981">
                  <c:v>10.102533103014201</c:v>
                </c:pt>
                <c:pt idx="982">
                  <c:v>-7.5812075642344006</c:v>
                </c:pt>
                <c:pt idx="983">
                  <c:v>-9.1862984778667034</c:v>
                </c:pt>
                <c:pt idx="984">
                  <c:v>6.7916137503601703E-2</c:v>
                </c:pt>
                <c:pt idx="985">
                  <c:v>10.893172859783391</c:v>
                </c:pt>
                <c:pt idx="986">
                  <c:v>-2.0026123495155996</c:v>
                </c:pt>
                <c:pt idx="987">
                  <c:v>-4.2458949913751027</c:v>
                </c:pt>
                <c:pt idx="988">
                  <c:v>0.52194113536310027</c:v>
                </c:pt>
                <c:pt idx="989">
                  <c:v>4.02139389173003</c:v>
                </c:pt>
                <c:pt idx="990">
                  <c:v>-3.8884671034213003</c:v>
                </c:pt>
                <c:pt idx="991">
                  <c:v>2.4385225468614991</c:v>
                </c:pt>
                <c:pt idx="992">
                  <c:v>0.66738718513940043</c:v>
                </c:pt>
                <c:pt idx="993">
                  <c:v>0.6647383384806993</c:v>
                </c:pt>
                <c:pt idx="994">
                  <c:v>-3.3814517991896995</c:v>
                </c:pt>
                <c:pt idx="995">
                  <c:v>-3.8701017975899532E-2</c:v>
                </c:pt>
                <c:pt idx="996">
                  <c:v>3.7411584102780981</c:v>
                </c:pt>
                <c:pt idx="997">
                  <c:v>-3.748263841899</c:v>
                </c:pt>
                <c:pt idx="998">
                  <c:v>0.40249719116080129</c:v>
                </c:pt>
                <c:pt idx="999">
                  <c:v>-0.10794583624599952</c:v>
                </c:pt>
                <c:pt idx="1000">
                  <c:v>6.997891358460798</c:v>
                </c:pt>
                <c:pt idx="1001">
                  <c:v>-7.6089738729141025</c:v>
                </c:pt>
                <c:pt idx="1002">
                  <c:v>-4.1507073519769975</c:v>
                </c:pt>
                <c:pt idx="1003">
                  <c:v>2.2802230482101997</c:v>
                </c:pt>
                <c:pt idx="1004">
                  <c:v>4.2260227571085984</c:v>
                </c:pt>
                <c:pt idx="1005">
                  <c:v>-17.271946415227397</c:v>
                </c:pt>
                <c:pt idx="1006">
                  <c:v>-2.7127670899879988</c:v>
                </c:pt>
                <c:pt idx="1007">
                  <c:v>6.9115215924188007</c:v>
                </c:pt>
                <c:pt idx="1008">
                  <c:v>-3.7393155774147004</c:v>
                </c:pt>
                <c:pt idx="1009">
                  <c:v>-14.765211683068102</c:v>
                </c:pt>
                <c:pt idx="1010">
                  <c:v>-1.6878112388559998</c:v>
                </c:pt>
                <c:pt idx="1011">
                  <c:v>1.5905143144846008</c:v>
                </c:pt>
                <c:pt idx="1012">
                  <c:v>-18.626560807855402</c:v>
                </c:pt>
                <c:pt idx="1013">
                  <c:v>2.5640530757892996</c:v>
                </c:pt>
                <c:pt idx="1014">
                  <c:v>4.7047833958349976</c:v>
                </c:pt>
                <c:pt idx="1015">
                  <c:v>0.27171020766200016</c:v>
                </c:pt>
                <c:pt idx="1016">
                  <c:v>-9.1689794794675006</c:v>
                </c:pt>
                <c:pt idx="1017">
                  <c:v>15.944900033180602</c:v>
                </c:pt>
                <c:pt idx="1018">
                  <c:v>3.2543297779777021</c:v>
                </c:pt>
                <c:pt idx="1019">
                  <c:v>-11.413046016119202</c:v>
                </c:pt>
                <c:pt idx="1020">
                  <c:v>-6.3895510625181995</c:v>
                </c:pt>
                <c:pt idx="1021">
                  <c:v>-17.936355067856699</c:v>
                </c:pt>
                <c:pt idx="1022">
                  <c:v>0.61600497868020021</c:v>
                </c:pt>
                <c:pt idx="1023">
                  <c:v>2.077692201867599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9E2-446E-AF13-BBD3C8D9A9E7}"/>
            </c:ext>
          </c:extLst>
        </c:ser>
        <c:ser>
          <c:idx val="2"/>
          <c:order val="2"/>
          <c:tx>
            <c:v>90% Full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dLbl>
              <c:idx val="327"/>
              <c:layout/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9E2-446E-AF13-BBD3C8D9A9E7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</c:ext>
              </c:extLst>
            </c:dLbl>
            <c:dLbl>
              <c:idx val="473"/>
              <c:layout>
                <c:manualLayout>
                  <c:x val="-2.8735572640534272E-2"/>
                  <c:y val="8.597285067873297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ysClr val="windowText" lastClr="000000">
                      <a:lumMod val="25000"/>
                      <a:lumOff val="75000"/>
                    </a:sys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dk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A9E2-446E-AF13-BBD3C8D9A9E7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6.3274837922936575E-2"/>
                      <c:h val="3.958242776214059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[hard_boundery_2.xlsx]Graphs!$A$3:$A$1026</c:f>
              <c:numCache>
                <c:formatCode>General</c:formatCode>
                <c:ptCount val="1024"/>
                <c:pt idx="0">
                  <c:v>20</c:v>
                </c:pt>
                <c:pt idx="1">
                  <c:v>20.135505962737199</c:v>
                </c:pt>
                <c:pt idx="2">
                  <c:v>20.2719300187713</c:v>
                </c:pt>
                <c:pt idx="3">
                  <c:v>20.409278388457999</c:v>
                </c:pt>
                <c:pt idx="4">
                  <c:v>20.547557334297998</c:v>
                </c:pt>
                <c:pt idx="5">
                  <c:v>20.686773161222099</c:v>
                </c:pt>
                <c:pt idx="6">
                  <c:v>20.826932216879001</c:v>
                </c:pt>
                <c:pt idx="7">
                  <c:v>20.968040891924499</c:v>
                </c:pt>
                <c:pt idx="8">
                  <c:v>21.110105620313099</c:v>
                </c:pt>
                <c:pt idx="9">
                  <c:v>21.253132879591401</c:v>
                </c:pt>
                <c:pt idx="10">
                  <c:v>21.397129191192899</c:v>
                </c:pt>
                <c:pt idx="11">
                  <c:v>21.542101120736199</c:v>
                </c:pt>
                <c:pt idx="12">
                  <c:v>21.6880552783235</c:v>
                </c:pt>
                <c:pt idx="13">
                  <c:v>21.834998318842899</c:v>
                </c:pt>
                <c:pt idx="14">
                  <c:v>21.9829369422709</c:v>
                </c:pt>
                <c:pt idx="15">
                  <c:v>22.131877893978601</c:v>
                </c:pt>
                <c:pt idx="16">
                  <c:v>22.281827965038801</c:v>
                </c:pt>
                <c:pt idx="17">
                  <c:v>22.432793992536201</c:v>
                </c:pt>
                <c:pt idx="18">
                  <c:v>22.584782859878398</c:v>
                </c:pt>
                <c:pt idx="19">
                  <c:v>22.737801497110301</c:v>
                </c:pt>
                <c:pt idx="20">
                  <c:v>22.891856881230002</c:v>
                </c:pt>
                <c:pt idx="21">
                  <c:v>23.0469560365066</c:v>
                </c:pt>
                <c:pt idx="22">
                  <c:v>23.203106034801099</c:v>
                </c:pt>
                <c:pt idx="23">
                  <c:v>23.360313995887999</c:v>
                </c:pt>
                <c:pt idx="24">
                  <c:v>23.518587087780901</c:v>
                </c:pt>
                <c:pt idx="25">
                  <c:v>23.677932527058299</c:v>
                </c:pt>
                <c:pt idx="26">
                  <c:v>23.838357579193499</c:v>
                </c:pt>
                <c:pt idx="27">
                  <c:v>23.999869558885699</c:v>
                </c:pt>
                <c:pt idx="28">
                  <c:v>24.1624758303929</c:v>
                </c:pt>
                <c:pt idx="29">
                  <c:v>24.3261838078685</c:v>
                </c:pt>
                <c:pt idx="30">
                  <c:v>24.491000955698802</c:v>
                </c:pt>
                <c:pt idx="31">
                  <c:v>24.656934788843799</c:v>
                </c:pt>
                <c:pt idx="32">
                  <c:v>24.8239928731793</c:v>
                </c:pt>
                <c:pt idx="33">
                  <c:v>24.992182825842399</c:v>
                </c:pt>
                <c:pt idx="34">
                  <c:v>25.161512315578399</c:v>
                </c:pt>
                <c:pt idx="35">
                  <c:v>25.331989063090699</c:v>
                </c:pt>
                <c:pt idx="36">
                  <c:v>25.503620841392902</c:v>
                </c:pt>
                <c:pt idx="37">
                  <c:v>25.676415476162699</c:v>
                </c:pt>
                <c:pt idx="38">
                  <c:v>25.850380846099601</c:v>
                </c:pt>
                <c:pt idx="39">
                  <c:v>26.0255248832833</c:v>
                </c:pt>
                <c:pt idx="40">
                  <c:v>26.201855573535799</c:v>
                </c:pt>
                <c:pt idx="41">
                  <c:v>26.3793809567855</c:v>
                </c:pt>
                <c:pt idx="42">
                  <c:v>26.5581091274335</c:v>
                </c:pt>
                <c:pt idx="43">
                  <c:v>26.738048234723099</c:v>
                </c:pt>
                <c:pt idx="44">
                  <c:v>26.9192064831111</c:v>
                </c:pt>
                <c:pt idx="45">
                  <c:v>27.101592132641901</c:v>
                </c:pt>
                <c:pt idx="46">
                  <c:v>27.285213499324101</c:v>
                </c:pt>
                <c:pt idx="47">
                  <c:v>27.470078955509901</c:v>
                </c:pt>
                <c:pt idx="48">
                  <c:v>27.6561969302766</c:v>
                </c:pt>
                <c:pt idx="49">
                  <c:v>27.843575909810902</c:v>
                </c:pt>
                <c:pt idx="50">
                  <c:v>28.032224437796199</c:v>
                </c:pt>
                <c:pt idx="51">
                  <c:v>28.222151115801701</c:v>
                </c:pt>
                <c:pt idx="52">
                  <c:v>28.413364603674701</c:v>
                </c:pt>
                <c:pt idx="53">
                  <c:v>28.605873619935899</c:v>
                </c:pt>
                <c:pt idx="54">
                  <c:v>28.799686942176301</c:v>
                </c:pt>
                <c:pt idx="55">
                  <c:v>28.994813407457801</c:v>
                </c:pt>
                <c:pt idx="56">
                  <c:v>29.191261912716001</c:v>
                </c:pt>
                <c:pt idx="57">
                  <c:v>29.389041415165799</c:v>
                </c:pt>
                <c:pt idx="58">
                  <c:v>29.5881609327101</c:v>
                </c:pt>
                <c:pt idx="59">
                  <c:v>29.788629544350599</c:v>
                </c:pt>
                <c:pt idx="60">
                  <c:v>29.990456390601999</c:v>
                </c:pt>
                <c:pt idx="61">
                  <c:v>30.193650673908898</c:v>
                </c:pt>
                <c:pt idx="62">
                  <c:v>30.398221659064799</c:v>
                </c:pt>
                <c:pt idx="63">
                  <c:v>30.6041786736353</c:v>
                </c:pt>
                <c:pt idx="64">
                  <c:v>30.811531108382901</c:v>
                </c:pt>
                <c:pt idx="65">
                  <c:v>31.020288417695401</c:v>
                </c:pt>
                <c:pt idx="66">
                  <c:v>31.230460120016598</c:v>
                </c:pt>
                <c:pt idx="67">
                  <c:v>31.4420557982811</c:v>
                </c:pt>
                <c:pt idx="68">
                  <c:v>31.655085100350199</c:v>
                </c:pt>
                <c:pt idx="69">
                  <c:v>31.869557739452802</c:v>
                </c:pt>
                <c:pt idx="70">
                  <c:v>32.085483494627397</c:v>
                </c:pt>
                <c:pt idx="71">
                  <c:v>32.302872211168797</c:v>
                </c:pt>
                <c:pt idx="72">
                  <c:v>32.521733801076401</c:v>
                </c:pt>
                <c:pt idx="73">
                  <c:v>32.742078243506299</c:v>
                </c:pt>
                <c:pt idx="74">
                  <c:v>32.963915585226403</c:v>
                </c:pt>
                <c:pt idx="75">
                  <c:v>33.187255941074604</c:v>
                </c:pt>
                <c:pt idx="76">
                  <c:v>33.412109494419703</c:v>
                </c:pt>
                <c:pt idx="77">
                  <c:v>33.638486497625799</c:v>
                </c:pt>
                <c:pt idx="78">
                  <c:v>33.866397272519997</c:v>
                </c:pt>
                <c:pt idx="79">
                  <c:v>34.095852210862603</c:v>
                </c:pt>
                <c:pt idx="80">
                  <c:v>34.326861774821502</c:v>
                </c:pt>
                <c:pt idx="81">
                  <c:v>34.559436497448701</c:v>
                </c:pt>
                <c:pt idx="82">
                  <c:v>34.7935869831608</c:v>
                </c:pt>
                <c:pt idx="83">
                  <c:v>35.029323908222501</c:v>
                </c:pt>
                <c:pt idx="84">
                  <c:v>35.266658021233397</c:v>
                </c:pt>
                <c:pt idx="85">
                  <c:v>35.505600143617897</c:v>
                </c:pt>
                <c:pt idx="86">
                  <c:v>35.746161170119102</c:v>
                </c:pt>
                <c:pt idx="87">
                  <c:v>35.988352069294898</c:v>
                </c:pt>
                <c:pt idx="88">
                  <c:v>36.232183884018603</c:v>
                </c:pt>
                <c:pt idx="89">
                  <c:v>36.4776677319824</c:v>
                </c:pt>
                <c:pt idx="90">
                  <c:v>36.724814806203902</c:v>
                </c:pt>
                <c:pt idx="91">
                  <c:v>36.973636375536898</c:v>
                </c:pt>
                <c:pt idx="92">
                  <c:v>37.224143785184999</c:v>
                </c:pt>
                <c:pt idx="93">
                  <c:v>37.476348457218997</c:v>
                </c:pt>
                <c:pt idx="94">
                  <c:v>37.730261891097499</c:v>
                </c:pt>
                <c:pt idx="95">
                  <c:v>37.985895664191503</c:v>
                </c:pt>
                <c:pt idx="96">
                  <c:v>38.243261432312103</c:v>
                </c:pt>
                <c:pt idx="97">
                  <c:v>38.502370930241902</c:v>
                </c:pt>
                <c:pt idx="98">
                  <c:v>38.763235972270202</c:v>
                </c:pt>
                <c:pt idx="99">
                  <c:v>39.0258684527318</c:v>
                </c:pt>
                <c:pt idx="100">
                  <c:v>39.290280346548997</c:v>
                </c:pt>
                <c:pt idx="101">
                  <c:v>39.556483709777602</c:v>
                </c:pt>
                <c:pt idx="102">
                  <c:v>39.824490680157197</c:v>
                </c:pt>
                <c:pt idx="103">
                  <c:v>40.094313477663903</c:v>
                </c:pt>
                <c:pt idx="104">
                  <c:v>40.3659644050678</c:v>
                </c:pt>
                <c:pt idx="105">
                  <c:v>40.639455848494002</c:v>
                </c:pt>
                <c:pt idx="106">
                  <c:v>40.914800277987297</c:v>
                </c:pt>
                <c:pt idx="107">
                  <c:v>41.192010248080798</c:v>
                </c:pt>
                <c:pt idx="108">
                  <c:v>41.471098398368099</c:v>
                </c:pt>
                <c:pt idx="109">
                  <c:v>41.752077454080101</c:v>
                </c:pt>
                <c:pt idx="110">
                  <c:v>42.034960226664801</c:v>
                </c:pt>
                <c:pt idx="111">
                  <c:v>42.319759614371499</c:v>
                </c:pt>
                <c:pt idx="112">
                  <c:v>42.6064886028391</c:v>
                </c:pt>
                <c:pt idx="113">
                  <c:v>42.895160265688098</c:v>
                </c:pt>
                <c:pt idx="114">
                  <c:v>43.185787765116501</c:v>
                </c:pt>
                <c:pt idx="115">
                  <c:v>43.478384352500299</c:v>
                </c:pt>
                <c:pt idx="116">
                  <c:v>43.772963368997502</c:v>
                </c:pt>
                <c:pt idx="117">
                  <c:v>44.069538246156299</c:v>
                </c:pt>
                <c:pt idx="118">
                  <c:v>44.368122506527797</c:v>
                </c:pt>
                <c:pt idx="119">
                  <c:v>44.668729764282197</c:v>
                </c:pt>
                <c:pt idx="120">
                  <c:v>44.971373725830098</c:v>
                </c:pt>
                <c:pt idx="121">
                  <c:v>45.2760681904468</c:v>
                </c:pt>
                <c:pt idx="122">
                  <c:v>45.582827050901798</c:v>
                </c:pt>
                <c:pt idx="123">
                  <c:v>45.8916642940926</c:v>
                </c:pt>
                <c:pt idx="124">
                  <c:v>46.202594001681803</c:v>
                </c:pt>
                <c:pt idx="125">
                  <c:v>46.515630350739499</c:v>
                </c:pt>
                <c:pt idx="126">
                  <c:v>46.830787614389699</c:v>
                </c:pt>
                <c:pt idx="127">
                  <c:v>47.148080162461198</c:v>
                </c:pt>
                <c:pt idx="128">
                  <c:v>47.467522462142398</c:v>
                </c:pt>
                <c:pt idx="129">
                  <c:v>47.789129078641601</c:v>
                </c:pt>
                <c:pt idx="130">
                  <c:v>48.112914675850199</c:v>
                </c:pt>
                <c:pt idx="131">
                  <c:v>48.438894017012402</c:v>
                </c:pt>
                <c:pt idx="132">
                  <c:v>48.767081965397502</c:v>
                </c:pt>
                <c:pt idx="133">
                  <c:v>49.097493484977697</c:v>
                </c:pt>
                <c:pt idx="134">
                  <c:v>49.430143641111002</c:v>
                </c:pt>
                <c:pt idx="135">
                  <c:v>49.765047601227302</c:v>
                </c:pt>
                <c:pt idx="136">
                  <c:v>50.102220635520702</c:v>
                </c:pt>
                <c:pt idx="137">
                  <c:v>50.441678117645097</c:v>
                </c:pt>
                <c:pt idx="138">
                  <c:v>50.783435525415697</c:v>
                </c:pt>
                <c:pt idx="139">
                  <c:v>51.127508441514401</c:v>
                </c:pt>
                <c:pt idx="140">
                  <c:v>51.473912554200503</c:v>
                </c:pt>
                <c:pt idx="141">
                  <c:v>51.822663658025803</c:v>
                </c:pt>
                <c:pt idx="142">
                  <c:v>52.173777654555202</c:v>
                </c:pt>
                <c:pt idx="143">
                  <c:v>52.527270553091</c:v>
                </c:pt>
                <c:pt idx="144">
                  <c:v>52.883158471403704</c:v>
                </c:pt>
                <c:pt idx="145">
                  <c:v>53.241457636466301</c:v>
                </c:pt>
                <c:pt idx="146">
                  <c:v>53.602184385194398</c:v>
                </c:pt>
                <c:pt idx="147">
                  <c:v>53.965355165190999</c:v>
                </c:pt>
                <c:pt idx="148">
                  <c:v>54.330986535496699</c:v>
                </c:pt>
                <c:pt idx="149">
                  <c:v>54.699095167344403</c:v>
                </c:pt>
                <c:pt idx="150">
                  <c:v>55.069697844919702</c:v>
                </c:pt>
                <c:pt idx="151">
                  <c:v>55.442811466125796</c:v>
                </c:pt>
                <c:pt idx="152">
                  <c:v>55.818453043354502</c:v>
                </c:pt>
                <c:pt idx="153">
                  <c:v>56.196639704261599</c:v>
                </c:pt>
                <c:pt idx="154">
                  <c:v>56.5773886925477</c:v>
                </c:pt>
                <c:pt idx="155">
                  <c:v>56.960717368744703</c:v>
                </c:pt>
                <c:pt idx="156">
                  <c:v>57.346643211007397</c:v>
                </c:pt>
                <c:pt idx="157">
                  <c:v>57.735183815910098</c:v>
                </c:pt>
                <c:pt idx="158">
                  <c:v>58.126356899249302</c:v>
                </c:pt>
                <c:pt idx="159">
                  <c:v>58.520180296851201</c:v>
                </c:pt>
                <c:pt idx="160">
                  <c:v>58.916671965385198</c:v>
                </c:pt>
                <c:pt idx="161">
                  <c:v>59.315849983182297</c:v>
                </c:pt>
                <c:pt idx="162">
                  <c:v>59.717732551059598</c:v>
                </c:pt>
                <c:pt idx="163">
                  <c:v>60.122337993150303</c:v>
                </c:pt>
                <c:pt idx="164">
                  <c:v>60.529684757738998</c:v>
                </c:pt>
                <c:pt idx="165">
                  <c:v>60.9397914181028</c:v>
                </c:pt>
                <c:pt idx="166">
                  <c:v>61.352676673358502</c:v>
                </c:pt>
                <c:pt idx="167">
                  <c:v>61.768359349314899</c:v>
                </c:pt>
                <c:pt idx="168">
                  <c:v>62.1868583993312</c:v>
                </c:pt>
                <c:pt idx="169">
                  <c:v>62.608192905181397</c:v>
                </c:pt>
                <c:pt idx="170">
                  <c:v>63.032382077923998</c:v>
                </c:pt>
                <c:pt idx="171">
                  <c:v>63.459445258778402</c:v>
                </c:pt>
                <c:pt idx="172">
                  <c:v>63.889401920006399</c:v>
                </c:pt>
                <c:pt idx="173">
                  <c:v>64.322271665800102</c:v>
                </c:pt>
                <c:pt idx="174">
                  <c:v>64.758074233176004</c:v>
                </c:pt>
                <c:pt idx="175">
                  <c:v>65.196829492874699</c:v>
                </c:pt>
                <c:pt idx="176">
                  <c:v>65.638557450267001</c:v>
                </c:pt>
                <c:pt idx="177">
                  <c:v>66.083278246266005</c:v>
                </c:pt>
                <c:pt idx="178">
                  <c:v>66.531012158245503</c:v>
                </c:pt>
                <c:pt idx="179">
                  <c:v>66.9817796009647</c:v>
                </c:pt>
                <c:pt idx="180">
                  <c:v>67.4356011274987</c:v>
                </c:pt>
                <c:pt idx="181">
                  <c:v>67.892497430175794</c:v>
                </c:pt>
                <c:pt idx="182">
                  <c:v>68.352489341521306</c:v>
                </c:pt>
                <c:pt idx="183">
                  <c:v>68.815597835206603</c:v>
                </c:pt>
                <c:pt idx="184">
                  <c:v>69.2818440270064</c:v>
                </c:pt>
                <c:pt idx="185">
                  <c:v>69.751249175760805</c:v>
                </c:pt>
                <c:pt idx="186">
                  <c:v>70.223834684344993</c:v>
                </c:pt>
                <c:pt idx="187">
                  <c:v>70.699622100645001</c:v>
                </c:pt>
                <c:pt idx="188">
                  <c:v>71.178633118540205</c:v>
                </c:pt>
                <c:pt idx="189">
                  <c:v>71.660889578892593</c:v>
                </c:pt>
                <c:pt idx="190">
                  <c:v>72.1464134705421</c:v>
                </c:pt>
                <c:pt idx="191">
                  <c:v>72.6352269313102</c:v>
                </c:pt>
                <c:pt idx="192">
                  <c:v>73.127352249008396</c:v>
                </c:pt>
                <c:pt idx="193">
                  <c:v>73.622811862454597</c:v>
                </c:pt>
                <c:pt idx="194">
                  <c:v>74.121628362496693</c:v>
                </c:pt>
                <c:pt idx="195">
                  <c:v>74.623824493042093</c:v>
                </c:pt>
                <c:pt idx="196">
                  <c:v>75.1294231520952</c:v>
                </c:pt>
                <c:pt idx="197">
                  <c:v>75.638447392800998</c:v>
                </c:pt>
                <c:pt idx="198">
                  <c:v>76.150920424496405</c:v>
                </c:pt>
                <c:pt idx="199">
                  <c:v>76.666865613768707</c:v>
                </c:pt>
                <c:pt idx="200">
                  <c:v>77.186306485520504</c:v>
                </c:pt>
                <c:pt idx="201">
                  <c:v>77.709266724043005</c:v>
                </c:pt>
                <c:pt idx="202">
                  <c:v>78.235770174095194</c:v>
                </c:pt>
                <c:pt idx="203">
                  <c:v>78.765840841991505</c:v>
                </c:pt>
                <c:pt idx="204">
                  <c:v>79.299502896696495</c:v>
                </c:pt>
                <c:pt idx="205">
                  <c:v>79.836780670926402</c:v>
                </c:pt>
                <c:pt idx="206">
                  <c:v>80.377698662258993</c:v>
                </c:pt>
                <c:pt idx="207">
                  <c:v>80.922281534250502</c:v>
                </c:pt>
                <c:pt idx="208">
                  <c:v>81.470554117559999</c:v>
                </c:pt>
                <c:pt idx="209">
                  <c:v>82.022541411081704</c:v>
                </c:pt>
                <c:pt idx="210">
                  <c:v>82.578268583084693</c:v>
                </c:pt>
                <c:pt idx="211">
                  <c:v>83.137760972360795</c:v>
                </c:pt>
                <c:pt idx="212">
                  <c:v>83.701044089379593</c:v>
                </c:pt>
                <c:pt idx="213">
                  <c:v>84.268143617451599</c:v>
                </c:pt>
                <c:pt idx="214">
                  <c:v>84.839085413899497</c:v>
                </c:pt>
                <c:pt idx="215">
                  <c:v>85.4138955112373</c:v>
                </c:pt>
                <c:pt idx="216">
                  <c:v>85.992600118356506</c:v>
                </c:pt>
                <c:pt idx="217">
                  <c:v>86.575225621722197</c:v>
                </c:pt>
                <c:pt idx="218">
                  <c:v>87.161798586575301</c:v>
                </c:pt>
                <c:pt idx="219">
                  <c:v>87.752345758144202</c:v>
                </c:pt>
                <c:pt idx="220">
                  <c:v>88.346894062864493</c:v>
                </c:pt>
                <c:pt idx="221">
                  <c:v>88.945470609606005</c:v>
                </c:pt>
                <c:pt idx="222">
                  <c:v>89.548102690909403</c:v>
                </c:pt>
                <c:pt idx="223">
                  <c:v>90.154817784230502</c:v>
                </c:pt>
                <c:pt idx="224">
                  <c:v>90.765643553192902</c:v>
                </c:pt>
                <c:pt idx="225">
                  <c:v>91.380607848849806</c:v>
                </c:pt>
                <c:pt idx="226">
                  <c:v>91.999738710953196</c:v>
                </c:pt>
                <c:pt idx="227">
                  <c:v>92.623064369233205</c:v>
                </c:pt>
                <c:pt idx="228">
                  <c:v>93.250613244684303</c:v>
                </c:pt>
                <c:pt idx="229">
                  <c:v>93.882413950862102</c:v>
                </c:pt>
                <c:pt idx="230">
                  <c:v>94.518495295187293</c:v>
                </c:pt>
                <c:pt idx="231">
                  <c:v>95.158886280259594</c:v>
                </c:pt>
                <c:pt idx="232">
                  <c:v>95.803616105179898</c:v>
                </c:pt>
                <c:pt idx="233">
                  <c:v>96.452714166881805</c:v>
                </c:pt>
                <c:pt idx="234">
                  <c:v>97.106210061471799</c:v>
                </c:pt>
                <c:pt idx="235">
                  <c:v>97.764133585578804</c:v>
                </c:pt>
                <c:pt idx="236">
                  <c:v>98.426514737712907</c:v>
                </c:pt>
                <c:pt idx="237">
                  <c:v>99.093383719632897</c:v>
                </c:pt>
                <c:pt idx="238">
                  <c:v>99.764770937723696</c:v>
                </c:pt>
                <c:pt idx="239">
                  <c:v>100.44070700438201</c:v>
                </c:pt>
                <c:pt idx="240">
                  <c:v>101.12122273941399</c:v>
                </c:pt>
                <c:pt idx="241">
                  <c:v>101.80634917143701</c:v>
                </c:pt>
                <c:pt idx="242">
                  <c:v>102.49611753929899</c:v>
                </c:pt>
                <c:pt idx="243">
                  <c:v>103.19055929349901</c:v>
                </c:pt>
                <c:pt idx="244">
                  <c:v>103.889706097621</c:v>
                </c:pt>
                <c:pt idx="245">
                  <c:v>104.59358982978399</c:v>
                </c:pt>
                <c:pt idx="246">
                  <c:v>105.30224258408499</c:v>
                </c:pt>
                <c:pt idx="247">
                  <c:v>106.015696672072</c:v>
                </c:pt>
                <c:pt idx="248">
                  <c:v>106.733984624212</c:v>
                </c:pt>
                <c:pt idx="249">
                  <c:v>107.457139191376</c:v>
                </c:pt>
                <c:pt idx="250">
                  <c:v>108.185193346332</c:v>
                </c:pt>
                <c:pt idx="251">
                  <c:v>108.918180285247</c:v>
                </c:pt>
                <c:pt idx="252">
                  <c:v>109.656133429204</c:v>
                </c:pt>
                <c:pt idx="253">
                  <c:v>110.399086425722</c:v>
                </c:pt>
                <c:pt idx="254">
                  <c:v>111.147073150293</c:v>
                </c:pt>
                <c:pt idx="255">
                  <c:v>111.900127707926</c:v>
                </c:pt>
                <c:pt idx="256">
                  <c:v>112.65828443469999</c:v>
                </c:pt>
                <c:pt idx="257">
                  <c:v>113.42157789933199</c:v>
                </c:pt>
                <c:pt idx="258">
                  <c:v>114.190042904753</c:v>
                </c:pt>
                <c:pt idx="259">
                  <c:v>114.963714489694</c:v>
                </c:pt>
                <c:pt idx="260">
                  <c:v>115.742627930282</c:v>
                </c:pt>
                <c:pt idx="261">
                  <c:v>116.526818741654</c:v>
                </c:pt>
                <c:pt idx="262">
                  <c:v>117.316322679568</c:v>
                </c:pt>
                <c:pt idx="263">
                  <c:v>118.11117574204199</c:v>
                </c:pt>
                <c:pt idx="264">
                  <c:v>118.91141417099</c:v>
                </c:pt>
                <c:pt idx="265">
                  <c:v>119.71707445387401</c:v>
                </c:pt>
                <c:pt idx="266">
                  <c:v>120.528193325372</c:v>
                </c:pt>
                <c:pt idx="267">
                  <c:v>121.344807769048</c:v>
                </c:pt>
                <c:pt idx="268">
                  <c:v>122.166955019043</c:v>
                </c:pt>
                <c:pt idx="269">
                  <c:v>122.99467256177</c:v>
                </c:pt>
                <c:pt idx="270">
                  <c:v>123.82799813762099</c:v>
                </c:pt>
                <c:pt idx="271">
                  <c:v>124.66696974269399</c:v>
                </c:pt>
                <c:pt idx="272">
                  <c:v>125.51162563052</c:v>
                </c:pt>
                <c:pt idx="273">
                  <c:v>126.362004313808</c:v>
                </c:pt>
                <c:pt idx="274">
                  <c:v>127.21814456620601</c:v>
                </c:pt>
                <c:pt idx="275">
                  <c:v>128.08008542406</c:v>
                </c:pt>
                <c:pt idx="276">
                  <c:v>128.947866188202</c:v>
                </c:pt>
                <c:pt idx="277">
                  <c:v>129.82152642573899</c:v>
                </c:pt>
                <c:pt idx="278">
                  <c:v>130.70110597185601</c:v>
                </c:pt>
                <c:pt idx="279">
                  <c:v>131.586644931633</c:v>
                </c:pt>
                <c:pt idx="280">
                  <c:v>132.47818368187399</c:v>
                </c:pt>
                <c:pt idx="281">
                  <c:v>133.375762872948</c:v>
                </c:pt>
                <c:pt idx="282">
                  <c:v>134.27942343064399</c:v>
                </c:pt>
                <c:pt idx="283">
                  <c:v>135.189206558032</c:v>
                </c:pt>
                <c:pt idx="284">
                  <c:v>136.10515373734799</c:v>
                </c:pt>
                <c:pt idx="285">
                  <c:v>137.02730673188199</c:v>
                </c:pt>
                <c:pt idx="286">
                  <c:v>137.95570758788099</c:v>
                </c:pt>
                <c:pt idx="287">
                  <c:v>138.89039863647099</c:v>
                </c:pt>
                <c:pt idx="288">
                  <c:v>139.83142249558</c:v>
                </c:pt>
                <c:pt idx="289">
                  <c:v>140.77882207188901</c:v>
                </c:pt>
                <c:pt idx="290">
                  <c:v>141.732640562782</c:v>
                </c:pt>
                <c:pt idx="291">
                  <c:v>142.69292145831901</c:v>
                </c:pt>
                <c:pt idx="292">
                  <c:v>143.65970854321901</c:v>
                </c:pt>
                <c:pt idx="293">
                  <c:v>144.63304589885399</c:v>
                </c:pt>
                <c:pt idx="294">
                  <c:v>145.61297790526001</c:v>
                </c:pt>
                <c:pt idx="295">
                  <c:v>146.599549243165</c:v>
                </c:pt>
                <c:pt idx="296">
                  <c:v>147.59280489601599</c:v>
                </c:pt>
                <c:pt idx="297">
                  <c:v>148.592790152042</c:v>
                </c:pt>
                <c:pt idx="298">
                  <c:v>149.59955060631</c:v>
                </c:pt>
                <c:pt idx="299">
                  <c:v>150.613132162808</c:v>
                </c:pt>
                <c:pt idx="300">
                  <c:v>151.633581036538</c:v>
                </c:pt>
                <c:pt idx="301">
                  <c:v>152.66094375562</c:v>
                </c:pt>
                <c:pt idx="302">
                  <c:v>153.695267163419</c:v>
                </c:pt>
                <c:pt idx="303">
                  <c:v>154.73659842067499</c:v>
                </c:pt>
                <c:pt idx="304">
                  <c:v>155.784985007659</c:v>
                </c:pt>
                <c:pt idx="305">
                  <c:v>156.84047472633199</c:v>
                </c:pt>
                <c:pt idx="306">
                  <c:v>157.90311570252999</c:v>
                </c:pt>
                <c:pt idx="307">
                  <c:v>158.97295638815299</c:v>
                </c:pt>
                <c:pt idx="308">
                  <c:v>160.05004556338099</c:v>
                </c:pt>
                <c:pt idx="309">
                  <c:v>161.134432338891</c:v>
                </c:pt>
                <c:pt idx="310">
                  <c:v>162.22616615810099</c:v>
                </c:pt>
                <c:pt idx="311">
                  <c:v>163.32529679942201</c:v>
                </c:pt>
                <c:pt idx="312">
                  <c:v>164.43187437852899</c:v>
                </c:pt>
                <c:pt idx="313">
                  <c:v>165.545949350646</c:v>
                </c:pt>
                <c:pt idx="314">
                  <c:v>166.66757251284599</c:v>
                </c:pt>
                <c:pt idx="315">
                  <c:v>167.796795006368</c:v>
                </c:pt>
                <c:pt idx="316">
                  <c:v>168.933668318945</c:v>
                </c:pt>
                <c:pt idx="317">
                  <c:v>170.07824428716</c:v>
                </c:pt>
                <c:pt idx="318">
                  <c:v>171.23057509879899</c:v>
                </c:pt>
                <c:pt idx="319">
                  <c:v>172.39071329523901</c:v>
                </c:pt>
                <c:pt idx="320">
                  <c:v>173.55871177384</c:v>
                </c:pt>
                <c:pt idx="321">
                  <c:v>174.73462379035701</c:v>
                </c:pt>
                <c:pt idx="322">
                  <c:v>175.918502961369</c:v>
                </c:pt>
                <c:pt idx="323">
                  <c:v>177.11040326672301</c:v>
                </c:pt>
                <c:pt idx="324">
                  <c:v>178.310379051994</c:v>
                </c:pt>
                <c:pt idx="325">
                  <c:v>179.51848503096801</c:v>
                </c:pt>
                <c:pt idx="326">
                  <c:v>180.73477628813001</c:v>
                </c:pt>
                <c:pt idx="327">
                  <c:v>181.95930828118099</c:v>
                </c:pt>
                <c:pt idx="328">
                  <c:v>183.19213684356299</c:v>
                </c:pt>
                <c:pt idx="329">
                  <c:v>184.43331818700599</c:v>
                </c:pt>
                <c:pt idx="330">
                  <c:v>185.68290890409401</c:v>
                </c:pt>
                <c:pt idx="331">
                  <c:v>186.94096597083799</c:v>
                </c:pt>
                <c:pt idx="332">
                  <c:v>188.20754674928401</c:v>
                </c:pt>
                <c:pt idx="333">
                  <c:v>189.482708990117</c:v>
                </c:pt>
                <c:pt idx="334">
                  <c:v>190.76651083530501</c:v>
                </c:pt>
                <c:pt idx="335">
                  <c:v>192.059010820743</c:v>
                </c:pt>
                <c:pt idx="336">
                  <c:v>193.36026787892399</c:v>
                </c:pt>
                <c:pt idx="337">
                  <c:v>194.670341341626</c:v>
                </c:pt>
                <c:pt idx="338">
                  <c:v>195.98929094261999</c:v>
                </c:pt>
                <c:pt idx="339">
                  <c:v>197.317176820388</c:v>
                </c:pt>
                <c:pt idx="340">
                  <c:v>198.65405952086999</c:v>
                </c:pt>
                <c:pt idx="341">
                  <c:v>200.00000000022101</c:v>
                </c:pt>
                <c:pt idx="342">
                  <c:v>201.35505962759501</c:v>
                </c:pt>
                <c:pt idx="343">
                  <c:v>202.71930018793699</c:v>
                </c:pt>
                <c:pt idx="344">
                  <c:v>204.09278388480601</c:v>
                </c:pt>
                <c:pt idx="345">
                  <c:v>205.475573343207</c:v>
                </c:pt>
                <c:pt idx="346">
                  <c:v>206.86773161245</c:v>
                </c:pt>
                <c:pt idx="347">
                  <c:v>208.26932216902</c:v>
                </c:pt>
                <c:pt idx="348">
                  <c:v>209.680408919477</c:v>
                </c:pt>
                <c:pt idx="349">
                  <c:v>211.101056203365</c:v>
                </c:pt>
                <c:pt idx="350">
                  <c:v>212.53132879614901</c:v>
                </c:pt>
                <c:pt idx="351">
                  <c:v>213.97129191216601</c:v>
                </c:pt>
                <c:pt idx="352">
                  <c:v>215.4210112076</c:v>
                </c:pt>
                <c:pt idx="353">
                  <c:v>216.880552783475</c:v>
                </c:pt>
                <c:pt idx="354">
                  <c:v>218.34998318867</c:v>
                </c:pt>
                <c:pt idx="355">
                  <c:v>219.829369422952</c:v>
                </c:pt>
                <c:pt idx="356">
                  <c:v>221.318778940031</c:v>
                </c:pt>
                <c:pt idx="357">
                  <c:v>222.81827965063499</c:v>
                </c:pt>
                <c:pt idx="358">
                  <c:v>224.32793992561</c:v>
                </c:pt>
                <c:pt idx="359">
                  <c:v>225.84782859903399</c:v>
                </c:pt>
                <c:pt idx="360">
                  <c:v>227.37801497135499</c:v>
                </c:pt>
                <c:pt idx="361">
                  <c:v>228.91856881255299</c:v>
                </c:pt>
                <c:pt idx="362">
                  <c:v>230.469560365322</c:v>
                </c:pt>
                <c:pt idx="363">
                  <c:v>232.031060348268</c:v>
                </c:pt>
                <c:pt idx="364">
                  <c:v>233.60313995913901</c:v>
                </c:pt>
                <c:pt idx="365">
                  <c:v>235.18587087806901</c:v>
                </c:pt>
                <c:pt idx="366">
                  <c:v>236.77932527084499</c:v>
                </c:pt>
                <c:pt idx="367">
                  <c:v>238.383575792199</c:v>
                </c:pt>
                <c:pt idx="368">
                  <c:v>239.99869558912201</c:v>
                </c:pt>
                <c:pt idx="369">
                  <c:v>241.62475830419601</c:v>
                </c:pt>
                <c:pt idx="370">
                  <c:v>243.26183807895401</c:v>
                </c:pt>
                <c:pt idx="371">
                  <c:v>244.910009557259</c:v>
                </c:pt>
                <c:pt idx="372">
                  <c:v>246.56934788871101</c:v>
                </c:pt>
                <c:pt idx="373">
                  <c:v>248.23992873206799</c:v>
                </c:pt>
                <c:pt idx="374">
                  <c:v>249.921828258701</c:v>
                </c:pt>
                <c:pt idx="375">
                  <c:v>251.61512315606299</c:v>
                </c:pt>
                <c:pt idx="376">
                  <c:v>253.319890631188</c:v>
                </c:pt>
                <c:pt idx="377">
                  <c:v>255.03620841421099</c:v>
                </c:pt>
                <c:pt idx="378">
                  <c:v>256.76415476191102</c:v>
                </c:pt>
                <c:pt idx="379">
                  <c:v>258.50380846128201</c:v>
                </c:pt>
                <c:pt idx="380">
                  <c:v>260.25524883312102</c:v>
                </c:pt>
                <c:pt idx="381">
                  <c:v>262.01855573564802</c:v>
                </c:pt>
                <c:pt idx="382">
                  <c:v>263.79380956814703</c:v>
                </c:pt>
                <c:pt idx="383">
                  <c:v>265.58109127462899</c:v>
                </c:pt>
                <c:pt idx="384">
                  <c:v>267.38048234752699</c:v>
                </c:pt>
                <c:pt idx="385">
                  <c:v>269.19206483140903</c:v>
                </c:pt>
                <c:pt idx="386">
                  <c:v>271.01592132671902</c:v>
                </c:pt>
                <c:pt idx="387">
                  <c:v>272.85213499354302</c:v>
                </c:pt>
                <c:pt idx="388">
                  <c:v>274.70078955540401</c:v>
                </c:pt>
                <c:pt idx="389">
                  <c:v>276.56196930307198</c:v>
                </c:pt>
                <c:pt idx="390">
                  <c:v>278.43575909841798</c:v>
                </c:pt>
                <c:pt idx="391">
                  <c:v>280.32224437827199</c:v>
                </c:pt>
                <c:pt idx="392">
                  <c:v>282.22151115832901</c:v>
                </c:pt>
                <c:pt idx="393">
                  <c:v>284.13364603706202</c:v>
                </c:pt>
                <c:pt idx="394">
                  <c:v>286.05873619967599</c:v>
                </c:pt>
                <c:pt idx="395">
                  <c:v>287.996869422082</c:v>
                </c:pt>
                <c:pt idx="396">
                  <c:v>289.94813407489897</c:v>
                </c:pt>
                <c:pt idx="397">
                  <c:v>291.91261912748303</c:v>
                </c:pt>
                <c:pt idx="398">
                  <c:v>293.89041415198301</c:v>
                </c:pt>
                <c:pt idx="399">
                  <c:v>295.88160932742801</c:v>
                </c:pt>
                <c:pt idx="400">
                  <c:v>297.88629544383502</c:v>
                </c:pt>
                <c:pt idx="401">
                  <c:v>299.904563906352</c:v>
                </c:pt>
                <c:pt idx="402">
                  <c:v>301.93650673942301</c:v>
                </c:pt>
                <c:pt idx="403">
                  <c:v>303.98221659098402</c:v>
                </c:pt>
                <c:pt idx="404">
                  <c:v>306.04178673669202</c:v>
                </c:pt>
                <c:pt idx="405">
                  <c:v>308.11531108417</c:v>
                </c:pt>
                <c:pt idx="406">
                  <c:v>310.20288417729699</c:v>
                </c:pt>
                <c:pt idx="407">
                  <c:v>312.30460120051202</c:v>
                </c:pt>
                <c:pt idx="408">
                  <c:v>314.42055798315897</c:v>
                </c:pt>
                <c:pt idx="409">
                  <c:v>316.55085100385202</c:v>
                </c:pt>
                <c:pt idx="410">
                  <c:v>318.69557739487999</c:v>
                </c:pt>
                <c:pt idx="411">
                  <c:v>320.85483494662901</c:v>
                </c:pt>
                <c:pt idx="412">
                  <c:v>323.02872211204601</c:v>
                </c:pt>
                <c:pt idx="413">
                  <c:v>325.21733801112401</c:v>
                </c:pt>
                <c:pt idx="414">
                  <c:v>327.420782435425</c:v>
                </c:pt>
                <c:pt idx="415">
                  <c:v>329.63915585262902</c:v>
                </c:pt>
                <c:pt idx="416">
                  <c:v>331.87255941111403</c:v>
                </c:pt>
                <c:pt idx="417">
                  <c:v>334.12109494456701</c:v>
                </c:pt>
                <c:pt idx="418">
                  <c:v>336.38486497663001</c:v>
                </c:pt>
                <c:pt idx="419">
                  <c:v>338.66397272557401</c:v>
                </c:pt>
                <c:pt idx="420">
                  <c:v>340.95852210900398</c:v>
                </c:pt>
                <c:pt idx="421">
                  <c:v>343.26861774859498</c:v>
                </c:pt>
                <c:pt idx="422">
                  <c:v>345.59436497487002</c:v>
                </c:pt>
                <c:pt idx="423">
                  <c:v>347.93586983199401</c:v>
                </c:pt>
                <c:pt idx="424">
                  <c:v>350.29323908261301</c:v>
                </c:pt>
                <c:pt idx="425">
                  <c:v>352.666580212724</c:v>
                </c:pt>
                <c:pt idx="426">
                  <c:v>355.05600143657199</c:v>
                </c:pt>
                <c:pt idx="427">
                  <c:v>357.46161170158598</c:v>
                </c:pt>
                <c:pt idx="428">
                  <c:v>359.88352069334701</c:v>
                </c:pt>
                <c:pt idx="429">
                  <c:v>362.32183884058702</c:v>
                </c:pt>
                <c:pt idx="430">
                  <c:v>364.77667732022798</c:v>
                </c:pt>
                <c:pt idx="431">
                  <c:v>367.24814806244598</c:v>
                </c:pt>
                <c:pt idx="432">
                  <c:v>369.73636375577797</c:v>
                </c:pt>
                <c:pt idx="433">
                  <c:v>372.24143785226198</c:v>
                </c:pt>
                <c:pt idx="434">
                  <c:v>374.76348457260502</c:v>
                </c:pt>
                <c:pt idx="435">
                  <c:v>377.30261891139298</c:v>
                </c:pt>
                <c:pt idx="436">
                  <c:v>379.85895664233601</c:v>
                </c:pt>
                <c:pt idx="437">
                  <c:v>382.43261432354399</c:v>
                </c:pt>
                <c:pt idx="438">
                  <c:v>385.02370930284502</c:v>
                </c:pt>
                <c:pt idx="439">
                  <c:v>387.632359723131</c:v>
                </c:pt>
                <c:pt idx="440">
                  <c:v>390.25868452775001</c:v>
                </c:pt>
                <c:pt idx="441">
                  <c:v>392.90280346592402</c:v>
                </c:pt>
                <c:pt idx="442">
                  <c:v>395.56483709821401</c:v>
                </c:pt>
                <c:pt idx="443">
                  <c:v>398.24490680201302</c:v>
                </c:pt>
                <c:pt idx="444">
                  <c:v>400.943134777083</c:v>
                </c:pt>
                <c:pt idx="445">
                  <c:v>403.65964405112499</c:v>
                </c:pt>
                <c:pt idx="446">
                  <c:v>406.39455848539001</c:v>
                </c:pt>
                <c:pt idx="447">
                  <c:v>409.14800278032601</c:v>
                </c:pt>
                <c:pt idx="448">
                  <c:v>411.920102481264</c:v>
                </c:pt>
                <c:pt idx="449">
                  <c:v>414.71098398414</c:v>
                </c:pt>
                <c:pt idx="450">
                  <c:v>417.52077454126299</c:v>
                </c:pt>
                <c:pt idx="451">
                  <c:v>420.34960226711303</c:v>
                </c:pt>
                <c:pt idx="452">
                  <c:v>423.19759614418302</c:v>
                </c:pt>
                <c:pt idx="453">
                  <c:v>426.06488602886299</c:v>
                </c:pt>
                <c:pt idx="454">
                  <c:v>428.95160265735598</c:v>
                </c:pt>
                <c:pt idx="455">
                  <c:v>431.85787765164298</c:v>
                </c:pt>
                <c:pt idx="456">
                  <c:v>434.783843525485</c:v>
                </c:pt>
                <c:pt idx="457">
                  <c:v>437.72963369045999</c:v>
                </c:pt>
                <c:pt idx="458">
                  <c:v>440.69538246205099</c:v>
                </c:pt>
                <c:pt idx="459">
                  <c:v>443.68122506576901</c:v>
                </c:pt>
                <c:pt idx="460">
                  <c:v>446.68729764331698</c:v>
                </c:pt>
                <c:pt idx="461">
                  <c:v>449.71373725879897</c:v>
                </c:pt>
                <c:pt idx="462">
                  <c:v>452.76068190496898</c:v>
                </c:pt>
                <c:pt idx="463">
                  <c:v>455.82827050952301</c:v>
                </c:pt>
                <c:pt idx="464">
                  <c:v>458.91664294143402</c:v>
                </c:pt>
                <c:pt idx="465">
                  <c:v>462.02594001732899</c:v>
                </c:pt>
                <c:pt idx="466">
                  <c:v>465.15630350791002</c:v>
                </c:pt>
                <c:pt idx="467">
                  <c:v>468.30787614441601</c:v>
                </c:pt>
                <c:pt idx="468">
                  <c:v>471.48080162513401</c:v>
                </c:pt>
                <c:pt idx="469">
                  <c:v>474.67522462195001</c:v>
                </c:pt>
                <c:pt idx="470">
                  <c:v>477.89129078694498</c:v>
                </c:pt>
                <c:pt idx="471">
                  <c:v>481.129146759035</c:v>
                </c:pt>
                <c:pt idx="472">
                  <c:v>484.38894017066099</c:v>
                </c:pt>
                <c:pt idx="473">
                  <c:v>487.67081965451501</c:v>
                </c:pt>
                <c:pt idx="474">
                  <c:v>490.97493485032101</c:v>
                </c:pt>
                <c:pt idx="475">
                  <c:v>494.30143641165699</c:v>
                </c:pt>
                <c:pt idx="476">
                  <c:v>497.65047601282402</c:v>
                </c:pt>
                <c:pt idx="477">
                  <c:v>501.02220635576202</c:v>
                </c:pt>
                <c:pt idx="478">
                  <c:v>504.416781177009</c:v>
                </c:pt>
                <c:pt idx="479">
                  <c:v>507.83435525471901</c:v>
                </c:pt>
                <c:pt idx="480">
                  <c:v>511.27508441571001</c:v>
                </c:pt>
                <c:pt idx="481">
                  <c:v>514.73912554257402</c:v>
                </c:pt>
                <c:pt idx="482">
                  <c:v>518.22663658083195</c:v>
                </c:pt>
                <c:pt idx="483">
                  <c:v>521.737776546129</c:v>
                </c:pt>
                <c:pt idx="484">
                  <c:v>525.27270553149197</c:v>
                </c:pt>
                <c:pt idx="485">
                  <c:v>528.83158471462298</c:v>
                </c:pt>
                <c:pt idx="486">
                  <c:v>532.41457636525297</c:v>
                </c:pt>
                <c:pt idx="487">
                  <c:v>536.02184385253702</c:v>
                </c:pt>
                <c:pt idx="488">
                  <c:v>539.65355165250799</c:v>
                </c:pt>
                <c:pt idx="489">
                  <c:v>543.30986535556895</c:v>
                </c:pt>
                <c:pt idx="490">
                  <c:v>546.99095167405005</c:v>
                </c:pt>
                <c:pt idx="491">
                  <c:v>550.69697844980601</c:v>
                </c:pt>
                <c:pt idx="492">
                  <c:v>554.42811466187197</c:v>
                </c:pt>
                <c:pt idx="493">
                  <c:v>558.18453043416298</c:v>
                </c:pt>
                <c:pt idx="494">
                  <c:v>561.96639704323798</c:v>
                </c:pt>
                <c:pt idx="495">
                  <c:v>565.77388692610305</c:v>
                </c:pt>
                <c:pt idx="496">
                  <c:v>569.60717368807798</c:v>
                </c:pt>
                <c:pt idx="497">
                  <c:v>573.46643211070898</c:v>
                </c:pt>
                <c:pt idx="498">
                  <c:v>577.35183815974005</c:v>
                </c:pt>
                <c:pt idx="499">
                  <c:v>581.263568993136</c:v>
                </c:pt>
                <c:pt idx="500">
                  <c:v>585.20180296915998</c:v>
                </c:pt>
                <c:pt idx="501">
                  <c:v>589.16671965450405</c:v>
                </c:pt>
                <c:pt idx="502">
                  <c:v>593.15849983247904</c:v>
                </c:pt>
                <c:pt idx="503">
                  <c:v>597.17732551125698</c:v>
                </c:pt>
                <c:pt idx="504">
                  <c:v>601.223379932169</c:v>
                </c:pt>
                <c:pt idx="505">
                  <c:v>605.29684757806001</c:v>
                </c:pt>
                <c:pt idx="506">
                  <c:v>609.39791418170296</c:v>
                </c:pt>
                <c:pt idx="507">
                  <c:v>613.52676673426402</c:v>
                </c:pt>
                <c:pt idx="508">
                  <c:v>617.68359349383297</c:v>
                </c:pt>
                <c:pt idx="509">
                  <c:v>621.86858399400103</c:v>
                </c:pt>
                <c:pt idx="510">
                  <c:v>626.08192905250701</c:v>
                </c:pt>
                <c:pt idx="511">
                  <c:v>630.32382077993805</c:v>
                </c:pt>
                <c:pt idx="512">
                  <c:v>634.594452588487</c:v>
                </c:pt>
                <c:pt idx="513">
                  <c:v>638.89401920077103</c:v>
                </c:pt>
                <c:pt idx="514">
                  <c:v>643.22271665871403</c:v>
                </c:pt>
                <c:pt idx="515">
                  <c:v>647.58074233247703</c:v>
                </c:pt>
                <c:pt idx="516">
                  <c:v>651.96829492946904</c:v>
                </c:pt>
                <c:pt idx="517">
                  <c:v>656.38557450339601</c:v>
                </c:pt>
                <c:pt idx="518">
                  <c:v>660.83278246339103</c:v>
                </c:pt>
                <c:pt idx="519">
                  <c:v>665.31012158319095</c:v>
                </c:pt>
                <c:pt idx="520">
                  <c:v>669.81779601038795</c:v>
                </c:pt>
                <c:pt idx="521">
                  <c:v>674.35601127573295</c:v>
                </c:pt>
                <c:pt idx="522">
                  <c:v>678.92497430251001</c:v>
                </c:pt>
                <c:pt idx="523">
                  <c:v>683.52489341596902</c:v>
                </c:pt>
                <c:pt idx="524">
                  <c:v>688.15597835282801</c:v>
                </c:pt>
                <c:pt idx="525">
                  <c:v>692.81844027083105</c:v>
                </c:pt>
                <c:pt idx="526">
                  <c:v>697.51249175838097</c:v>
                </c:pt>
                <c:pt idx="527">
                  <c:v>702.23834684422798</c:v>
                </c:pt>
                <c:pt idx="528">
                  <c:v>706.99622100723298</c:v>
                </c:pt>
                <c:pt idx="529">
                  <c:v>711.78633118618995</c:v>
                </c:pt>
                <c:pt idx="530">
                  <c:v>716.60889578971899</c:v>
                </c:pt>
                <c:pt idx="531">
                  <c:v>721.46413470621997</c:v>
                </c:pt>
                <c:pt idx="532">
                  <c:v>726.35226931390696</c:v>
                </c:pt>
                <c:pt idx="533">
                  <c:v>731.27352249089301</c:v>
                </c:pt>
                <c:pt idx="534">
                  <c:v>736.22811862536105</c:v>
                </c:pt>
                <c:pt idx="535">
                  <c:v>741.21628362578701</c:v>
                </c:pt>
                <c:pt idx="536">
                  <c:v>746.23824493124698</c:v>
                </c:pt>
                <c:pt idx="537">
                  <c:v>751.29423152178401</c:v>
                </c:pt>
                <c:pt idx="538">
                  <c:v>756.384473928847</c:v>
                </c:pt>
                <c:pt idx="539">
                  <c:v>761.50920424580704</c:v>
                </c:pt>
                <c:pt idx="540">
                  <c:v>766.66865613853497</c:v>
                </c:pt>
                <c:pt idx="541">
                  <c:v>771.86306485605996</c:v>
                </c:pt>
                <c:pt idx="542">
                  <c:v>777.09266724128997</c:v>
                </c:pt>
                <c:pt idx="543">
                  <c:v>782.357701741818</c:v>
                </c:pt>
                <c:pt idx="544">
                  <c:v>787.65840842078705</c:v>
                </c:pt>
                <c:pt idx="545">
                  <c:v>792.99502896784304</c:v>
                </c:pt>
                <c:pt idx="546">
                  <c:v>798.36780671014799</c:v>
                </c:pt>
                <c:pt idx="547">
                  <c:v>803.77698662347996</c:v>
                </c:pt>
                <c:pt idx="548">
                  <c:v>809.22281534340095</c:v>
                </c:pt>
                <c:pt idx="549">
                  <c:v>814.70554117650204</c:v>
                </c:pt>
                <c:pt idx="550">
                  <c:v>820.22541411172494</c:v>
                </c:pt>
                <c:pt idx="551">
                  <c:v>825.782685831761</c:v>
                </c:pt>
                <c:pt idx="552">
                  <c:v>831.37760972452804</c:v>
                </c:pt>
                <c:pt idx="553">
                  <c:v>837.01044089472202</c:v>
                </c:pt>
                <c:pt idx="554">
                  <c:v>842.68143617544899</c:v>
                </c:pt>
                <c:pt idx="555">
                  <c:v>848.39085413993496</c:v>
                </c:pt>
                <c:pt idx="556">
                  <c:v>854.13895511331805</c:v>
                </c:pt>
                <c:pt idx="557">
                  <c:v>859.92600118451696</c:v>
                </c:pt>
                <c:pt idx="558">
                  <c:v>865.75225621818004</c:v>
                </c:pt>
                <c:pt idx="559">
                  <c:v>871.61798586671705</c:v>
                </c:pt>
                <c:pt idx="560">
                  <c:v>877.52345758241404</c:v>
                </c:pt>
                <c:pt idx="561">
                  <c:v>883.46894062962303</c:v>
                </c:pt>
                <c:pt idx="562">
                  <c:v>889.454706097045</c:v>
                </c:pt>
                <c:pt idx="563">
                  <c:v>895.48102691008501</c:v>
                </c:pt>
                <c:pt idx="564">
                  <c:v>901.54817784330305</c:v>
                </c:pt>
                <c:pt idx="565">
                  <c:v>907.65643553293398</c:v>
                </c:pt>
                <c:pt idx="566">
                  <c:v>913.80607848950899</c:v>
                </c:pt>
                <c:pt idx="567">
                  <c:v>919.99738711055102</c:v>
                </c:pt>
                <c:pt idx="568">
                  <c:v>926.23064369335702</c:v>
                </c:pt>
                <c:pt idx="569">
                  <c:v>932.50613244787496</c:v>
                </c:pt>
                <c:pt idx="570">
                  <c:v>938.82413950965997</c:v>
                </c:pt>
                <c:pt idx="571">
                  <c:v>945.18495295291905</c:v>
                </c:pt>
                <c:pt idx="572">
                  <c:v>951.58886280364902</c:v>
                </c:pt>
                <c:pt idx="573">
                  <c:v>958.03616105286005</c:v>
                </c:pt>
                <c:pt idx="574">
                  <c:v>964.52714166988596</c:v>
                </c:pt>
                <c:pt idx="575">
                  <c:v>971.06210061579202</c:v>
                </c:pt>
                <c:pt idx="576">
                  <c:v>977.64133585687</c:v>
                </c:pt>
                <c:pt idx="577">
                  <c:v>984.26514737821799</c:v>
                </c:pt>
                <c:pt idx="578">
                  <c:v>990.93383719742599</c:v>
                </c:pt>
                <c:pt idx="579">
                  <c:v>997.64770937834203</c:v>
                </c:pt>
                <c:pt idx="580">
                  <c:v>1004.40707004494</c:v>
                </c:pt>
                <c:pt idx="581">
                  <c:v>1011.21222739526</c:v>
                </c:pt>
                <c:pt idx="582">
                  <c:v>1018.0634917155</c:v>
                </c:pt>
                <c:pt idx="583">
                  <c:v>1024.9611753941299</c:v>
                </c:pt>
                <c:pt idx="584">
                  <c:v>1031.90559293613</c:v>
                </c:pt>
                <c:pt idx="585">
                  <c:v>1038.8970609773601</c:v>
                </c:pt>
                <c:pt idx="586">
                  <c:v>1045.93589829899</c:v>
                </c:pt>
                <c:pt idx="587">
                  <c:v>1053.0224258420101</c:v>
                </c:pt>
                <c:pt idx="588">
                  <c:v>1060.1569667218901</c:v>
                </c:pt>
                <c:pt idx="589">
                  <c:v>1067.3398462432999</c:v>
                </c:pt>
                <c:pt idx="590">
                  <c:v>1074.57139191495</c:v>
                </c:pt>
                <c:pt idx="591">
                  <c:v>1081.85193346452</c:v>
                </c:pt>
                <c:pt idx="592">
                  <c:v>1089.18180285368</c:v>
                </c:pt>
                <c:pt idx="593">
                  <c:v>1096.56133429325</c:v>
                </c:pt>
                <c:pt idx="594">
                  <c:v>1103.9908642584401</c:v>
                </c:pt>
                <c:pt idx="595">
                  <c:v>1111.4707315041601</c:v>
                </c:pt>
                <c:pt idx="596">
                  <c:v>1119.0012770804999</c:v>
                </c:pt>
                <c:pt idx="597">
                  <c:v>1126.5828443482501</c:v>
                </c:pt>
                <c:pt idx="598">
                  <c:v>1134.21577899458</c:v>
                </c:pt>
                <c:pt idx="599">
                  <c:v>1141.9004290488001</c:v>
                </c:pt>
                <c:pt idx="600">
                  <c:v>1149.63714489821</c:v>
                </c:pt>
                <c:pt idx="601">
                  <c:v>1157.4262793041</c:v>
                </c:pt>
                <c:pt idx="602">
                  <c:v>1165.2681874178299</c:v>
                </c:pt>
                <c:pt idx="603">
                  <c:v>1173.1632267969801</c:v>
                </c:pt>
                <c:pt idx="604">
                  <c:v>1181.1117574217301</c:v>
                </c:pt>
                <c:pt idx="605">
                  <c:v>1189.1141417112101</c:v>
                </c:pt>
                <c:pt idx="606">
                  <c:v>1197.17074454006</c:v>
                </c:pt>
                <c:pt idx="607">
                  <c:v>1205.28193325505</c:v>
                </c:pt>
                <c:pt idx="608">
                  <c:v>1213.4480776918199</c:v>
                </c:pt>
                <c:pt idx="609">
                  <c:v>1221.66955019179</c:v>
                </c:pt>
                <c:pt idx="610">
                  <c:v>1229.9467256190601</c:v>
                </c:pt>
                <c:pt idx="611">
                  <c:v>1238.27998137758</c:v>
                </c:pt>
                <c:pt idx="612">
                  <c:v>1246.66969742832</c:v>
                </c:pt>
                <c:pt idx="613">
                  <c:v>1255.11625630659</c:v>
                </c:pt>
                <c:pt idx="614">
                  <c:v>1263.62004313948</c:v>
                </c:pt>
                <c:pt idx="615">
                  <c:v>1272.18144566347</c:v>
                </c:pt>
                <c:pt idx="616">
                  <c:v>1280.80085424202</c:v>
                </c:pt>
                <c:pt idx="617">
                  <c:v>1289.4786618834501</c:v>
                </c:pt>
                <c:pt idx="618">
                  <c:v>1298.2152642588301</c:v>
                </c:pt>
                <c:pt idx="619">
                  <c:v>1307.0110597200101</c:v>
                </c:pt>
                <c:pt idx="620">
                  <c:v>1315.8664493177801</c:v>
                </c:pt>
                <c:pt idx="621">
                  <c:v>1324.7818368201999</c:v>
                </c:pt>
                <c:pt idx="622">
                  <c:v>1333.7576287309601</c:v>
                </c:pt>
                <c:pt idx="623">
                  <c:v>1342.7942343079201</c:v>
                </c:pt>
                <c:pt idx="624">
                  <c:v>1351.8920655818099</c:v>
                </c:pt>
                <c:pt idx="625">
                  <c:v>1361.0515373749899</c:v>
                </c:pt>
                <c:pt idx="626">
                  <c:v>1370.27306732033</c:v>
                </c:pt>
                <c:pt idx="627">
                  <c:v>1379.5570758803401</c:v>
                </c:pt>
                <c:pt idx="628">
                  <c:v>1388.9039863662399</c:v>
                </c:pt>
                <c:pt idx="629">
                  <c:v>1398.31422495735</c:v>
                </c:pt>
                <c:pt idx="630">
                  <c:v>1407.78822072045</c:v>
                </c:pt>
                <c:pt idx="631">
                  <c:v>1417.3264056293899</c:v>
                </c:pt>
                <c:pt idx="632">
                  <c:v>1426.9292145847701</c:v>
                </c:pt>
                <c:pt idx="633">
                  <c:v>1436.59708543378</c:v>
                </c:pt>
                <c:pt idx="634">
                  <c:v>1446.33045899014</c:v>
                </c:pt>
                <c:pt idx="635">
                  <c:v>1456.1297790542201</c:v>
                </c:pt>
                <c:pt idx="636">
                  <c:v>1465.9954924332701</c:v>
                </c:pt>
                <c:pt idx="637">
                  <c:v>1475.9280489618</c:v>
                </c:pt>
                <c:pt idx="638">
                  <c:v>1485.92790152207</c:v>
                </c:pt>
                <c:pt idx="639">
                  <c:v>1495.9955060647601</c:v>
                </c:pt>
                <c:pt idx="640">
                  <c:v>1506.1313216297499</c:v>
                </c:pt>
                <c:pt idx="641">
                  <c:v>1516.33581036705</c:v>
                </c:pt>
                <c:pt idx="642">
                  <c:v>1526.60943755789</c:v>
                </c:pt>
                <c:pt idx="643">
                  <c:v>1536.9526716358901</c:v>
                </c:pt>
                <c:pt idx="644">
                  <c:v>1547.3659842084601</c:v>
                </c:pt>
                <c:pt idx="645">
                  <c:v>1557.8498500783101</c:v>
                </c:pt>
                <c:pt idx="646">
                  <c:v>1568.40474726506</c:v>
                </c:pt>
                <c:pt idx="647">
                  <c:v>1579.0311570270401</c:v>
                </c:pt>
                <c:pt idx="648">
                  <c:v>1589.72956388329</c:v>
                </c:pt>
                <c:pt idx="649">
                  <c:v>1600.50045563558</c:v>
                </c:pt>
                <c:pt idx="650">
                  <c:v>1611.3443233906901</c:v>
                </c:pt>
                <c:pt idx="651">
                  <c:v>1622.2616615827999</c:v>
                </c:pt>
                <c:pt idx="652">
                  <c:v>1633.2529679960201</c:v>
                </c:pt>
                <c:pt idx="653">
                  <c:v>1644.31874378711</c:v>
                </c:pt>
                <c:pt idx="654">
                  <c:v>1655.4594935082901</c:v>
                </c:pt>
                <c:pt idx="655">
                  <c:v>1666.67572513031</c:v>
                </c:pt>
                <c:pt idx="656">
                  <c:v>1677.96795006553</c:v>
                </c:pt>
                <c:pt idx="657">
                  <c:v>1689.3366831913199</c:v>
                </c:pt>
                <c:pt idx="658">
                  <c:v>1700.78244287348</c:v>
                </c:pt>
                <c:pt idx="659">
                  <c:v>1712.3057509898799</c:v>
                </c:pt>
                <c:pt idx="660">
                  <c:v>1723.9071329543001</c:v>
                </c:pt>
                <c:pt idx="661">
                  <c:v>1735.5871177403301</c:v>
                </c:pt>
                <c:pt idx="662">
                  <c:v>1747.34623790551</c:v>
                </c:pt>
                <c:pt idx="663">
                  <c:v>1759.1850296156399</c:v>
                </c:pt>
                <c:pt idx="664">
                  <c:v>1771.10403266919</c:v>
                </c:pt>
                <c:pt idx="665">
                  <c:v>1783.10379052192</c:v>
                </c:pt>
                <c:pt idx="666">
                  <c:v>1795.1848503116701</c:v>
                </c:pt>
                <c:pt idx="667">
                  <c:v>1807.3477628833</c:v>
                </c:pt>
                <c:pt idx="668">
                  <c:v>1819.59308281382</c:v>
                </c:pt>
                <c:pt idx="669">
                  <c:v>1831.92136843766</c:v>
                </c:pt>
                <c:pt idx="670">
                  <c:v>1844.3331818721099</c:v>
                </c:pt>
                <c:pt idx="671">
                  <c:v>1856.8290890429901</c:v>
                </c:pt>
                <c:pt idx="672">
                  <c:v>1869.4096597104499</c:v>
                </c:pt>
                <c:pt idx="673">
                  <c:v>1882.0754674949201</c:v>
                </c:pt>
                <c:pt idx="674">
                  <c:v>1894.82708990327</c:v>
                </c:pt>
                <c:pt idx="675">
                  <c:v>1907.6651083551601</c:v>
                </c:pt>
                <c:pt idx="676">
                  <c:v>1920.59010820955</c:v>
                </c:pt>
                <c:pt idx="677">
                  <c:v>1933.60267879138</c:v>
                </c:pt>
                <c:pt idx="678">
                  <c:v>1946.70341341842</c:v>
                </c:pt>
                <c:pt idx="679">
                  <c:v>1959.8929094283701</c:v>
                </c:pt>
                <c:pt idx="680">
                  <c:v>1973.1717682060701</c:v>
                </c:pt>
                <c:pt idx="681">
                  <c:v>1986.5405952108999</c:v>
                </c:pt>
                <c:pt idx="682">
                  <c:v>2000.0000000044299</c:v>
                </c:pt>
                <c:pt idx="683">
                  <c:v>2013.5505962781799</c:v>
                </c:pt>
                <c:pt idx="684">
                  <c:v>2027.1930018816199</c:v>
                </c:pt>
                <c:pt idx="685">
                  <c:v>2040.9278388503201</c:v>
                </c:pt>
                <c:pt idx="686">
                  <c:v>2054.7557334343501</c:v>
                </c:pt>
                <c:pt idx="687">
                  <c:v>2068.6773161267902</c:v>
                </c:pt>
                <c:pt idx="688">
                  <c:v>2082.6932216925102</c:v>
                </c:pt>
                <c:pt idx="689">
                  <c:v>2096.80408919709</c:v>
                </c:pt>
                <c:pt idx="690">
                  <c:v>2111.01056203599</c:v>
                </c:pt>
                <c:pt idx="691">
                  <c:v>2125.3132879638401</c:v>
                </c:pt>
                <c:pt idx="692">
                  <c:v>2139.7129191240301</c:v>
                </c:pt>
                <c:pt idx="693">
                  <c:v>2154.21011207839</c:v>
                </c:pt>
                <c:pt idx="694">
                  <c:v>2168.8055278371498</c:v>
                </c:pt>
                <c:pt idx="695">
                  <c:v>2183.4998318891198</c:v>
                </c:pt>
                <c:pt idx="696">
                  <c:v>2198.2936942319502</c:v>
                </c:pt>
                <c:pt idx="697">
                  <c:v>2213.1877894027598</c:v>
                </c:pt>
                <c:pt idx="698">
                  <c:v>2228.18279650882</c:v>
                </c:pt>
                <c:pt idx="699">
                  <c:v>2243.2793992585898</c:v>
                </c:pt>
                <c:pt idx="700">
                  <c:v>2258.47828599284</c:v>
                </c:pt>
                <c:pt idx="701">
                  <c:v>2273.7801497160699</c:v>
                </c:pt>
                <c:pt idx="702">
                  <c:v>2289.1856881280701</c:v>
                </c:pt>
                <c:pt idx="703">
                  <c:v>2304.6956036557699</c:v>
                </c:pt>
                <c:pt idx="704">
                  <c:v>2320.3106034852499</c:v>
                </c:pt>
                <c:pt idx="705">
                  <c:v>2336.03139959398</c:v>
                </c:pt>
                <c:pt idx="706">
                  <c:v>2351.8587087832898</c:v>
                </c:pt>
                <c:pt idx="707">
                  <c:v>2367.7932527110702</c:v>
                </c:pt>
                <c:pt idx="708">
                  <c:v>2383.8357579246299</c:v>
                </c:pt>
                <c:pt idx="709">
                  <c:v>2399.9869558938799</c:v>
                </c:pt>
                <c:pt idx="710">
                  <c:v>2416.2475830446401</c:v>
                </c:pt>
                <c:pt idx="711">
                  <c:v>2432.6183807922298</c:v>
                </c:pt>
                <c:pt idx="712">
                  <c:v>2449.1000955753002</c:v>
                </c:pt>
                <c:pt idx="713">
                  <c:v>2465.6934788898402</c:v>
                </c:pt>
                <c:pt idx="714">
                  <c:v>2482.3992873234301</c:v>
                </c:pt>
                <c:pt idx="715">
                  <c:v>2499.2182825897798</c:v>
                </c:pt>
                <c:pt idx="716">
                  <c:v>2516.15123156341</c:v>
                </c:pt>
                <c:pt idx="717">
                  <c:v>2533.1989063146798</c:v>
                </c:pt>
                <c:pt idx="718">
                  <c:v>2550.3620841449301</c:v>
                </c:pt>
                <c:pt idx="719">
                  <c:v>2567.6415476219599</c:v>
                </c:pt>
                <c:pt idx="720">
                  <c:v>2585.03808461568</c:v>
                </c:pt>
                <c:pt idx="721">
                  <c:v>2602.55248833409</c:v>
                </c:pt>
                <c:pt idx="722">
                  <c:v>2620.1855573593798</c:v>
                </c:pt>
                <c:pt idx="723">
                  <c:v>2637.9380956843902</c:v>
                </c:pt>
                <c:pt idx="724">
                  <c:v>2655.8109127492298</c:v>
                </c:pt>
                <c:pt idx="725">
                  <c:v>2673.80482347823</c:v>
                </c:pt>
                <c:pt idx="726">
                  <c:v>2691.9206483170701</c:v>
                </c:pt>
                <c:pt idx="727">
                  <c:v>2710.1592132701899</c:v>
                </c:pt>
                <c:pt idx="728">
                  <c:v>2728.5213499384599</c:v>
                </c:pt>
                <c:pt idx="729">
                  <c:v>2747.0078955570798</c:v>
                </c:pt>
                <c:pt idx="730">
                  <c:v>2765.6196930337801</c:v>
                </c:pt>
                <c:pt idx="731">
                  <c:v>2784.3575909872602</c:v>
                </c:pt>
                <c:pt idx="732">
                  <c:v>2803.2224437858299</c:v>
                </c:pt>
                <c:pt idx="733">
                  <c:v>2822.2151115864099</c:v>
                </c:pt>
                <c:pt idx="734">
                  <c:v>2841.33646037376</c:v>
                </c:pt>
                <c:pt idx="735">
                  <c:v>2860.5873619999302</c:v>
                </c:pt>
                <c:pt idx="736">
                  <c:v>2879.9686942240101</c:v>
                </c:pt>
                <c:pt idx="737">
                  <c:v>2899.4813407522001</c:v>
                </c:pt>
                <c:pt idx="738">
                  <c:v>2919.1261912780601</c:v>
                </c:pt>
                <c:pt idx="739">
                  <c:v>2938.9041415230899</c:v>
                </c:pt>
                <c:pt idx="740">
                  <c:v>2958.81609327756</c:v>
                </c:pt>
                <c:pt idx="741">
                  <c:v>2978.8629544416499</c:v>
                </c:pt>
                <c:pt idx="742">
                  <c:v>2999.0456390668401</c:v>
                </c:pt>
                <c:pt idx="743">
                  <c:v>3019.3650673975699</c:v>
                </c:pt>
                <c:pt idx="744">
                  <c:v>3039.82216591321</c:v>
                </c:pt>
                <c:pt idx="745">
                  <c:v>3060.41786737031</c:v>
                </c:pt>
                <c:pt idx="746">
                  <c:v>3081.1531108451099</c:v>
                </c:pt>
                <c:pt idx="747">
                  <c:v>3102.0288417764</c:v>
                </c:pt>
                <c:pt idx="748">
                  <c:v>3123.04601200858</c:v>
                </c:pt>
                <c:pt idx="749">
                  <c:v>3144.2055798350698</c:v>
                </c:pt>
                <c:pt idx="750">
                  <c:v>3165.5085100420301</c:v>
                </c:pt>
                <c:pt idx="751">
                  <c:v>3186.9557739523302</c:v>
                </c:pt>
                <c:pt idx="752">
                  <c:v>3208.5483494698501</c:v>
                </c:pt>
                <c:pt idx="753">
                  <c:v>3230.2872211240401</c:v>
                </c:pt>
                <c:pt idx="754">
                  <c:v>3252.1733801148398</c:v>
                </c:pt>
                <c:pt idx="755">
                  <c:v>3274.2078243578799</c:v>
                </c:pt>
                <c:pt idx="756">
                  <c:v>3296.3915585299401</c:v>
                </c:pt>
                <c:pt idx="757">
                  <c:v>3318.7255941148101</c:v>
                </c:pt>
                <c:pt idx="758">
                  <c:v>3341.2109494493702</c:v>
                </c:pt>
                <c:pt idx="759">
                  <c:v>3363.8486497700301</c:v>
                </c:pt>
                <c:pt idx="760">
                  <c:v>3386.63972725949</c:v>
                </c:pt>
                <c:pt idx="761">
                  <c:v>3409.5852210938101</c:v>
                </c:pt>
                <c:pt idx="762">
                  <c:v>3432.6861774897502</c:v>
                </c:pt>
                <c:pt idx="763">
                  <c:v>3455.9436497525298</c:v>
                </c:pt>
                <c:pt idx="764">
                  <c:v>3479.3586983237901</c:v>
                </c:pt>
                <c:pt idx="765">
                  <c:v>3502.9323908300098</c:v>
                </c:pt>
                <c:pt idx="766">
                  <c:v>3526.66580213115</c:v>
                </c:pt>
                <c:pt idx="767">
                  <c:v>3550.5600143696502</c:v>
                </c:pt>
                <c:pt idx="768">
                  <c:v>3574.6161170198202</c:v>
                </c:pt>
                <c:pt idx="769">
                  <c:v>3598.83520693746</c:v>
                </c:pt>
                <c:pt idx="770">
                  <c:v>3623.2183884098899</c:v>
                </c:pt>
                <c:pt idx="771">
                  <c:v>3647.7667732063201</c:v>
                </c:pt>
                <c:pt idx="772">
                  <c:v>3672.4814806285199</c:v>
                </c:pt>
                <c:pt idx="773">
                  <c:v>3697.3636375618798</c:v>
                </c:pt>
                <c:pt idx="774">
                  <c:v>3722.4143785267402</c:v>
                </c:pt>
                <c:pt idx="775">
                  <c:v>3747.6348457302001</c:v>
                </c:pt>
                <c:pt idx="776">
                  <c:v>3773.0261891180999</c:v>
                </c:pt>
                <c:pt idx="777">
                  <c:v>3798.5895664275599</c:v>
                </c:pt>
                <c:pt idx="778">
                  <c:v>3824.3261432396698</c:v>
                </c:pt>
                <c:pt idx="779">
                  <c:v>3850.2370930327102</c:v>
                </c:pt>
                <c:pt idx="780">
                  <c:v>3876.3235972356001</c:v>
                </c:pt>
                <c:pt idx="781">
                  <c:v>3902.5868452818199</c:v>
                </c:pt>
                <c:pt idx="782">
                  <c:v>3929.02803466359</c:v>
                </c:pt>
                <c:pt idx="783">
                  <c:v>3955.6483709865201</c:v>
                </c:pt>
                <c:pt idx="784">
                  <c:v>3982.4490680245399</c:v>
                </c:pt>
                <c:pt idx="785">
                  <c:v>4009.4313477752698</c:v>
                </c:pt>
                <c:pt idx="786">
                  <c:v>4036.5964405157201</c:v>
                </c:pt>
                <c:pt idx="787">
                  <c:v>4063.9455848583998</c:v>
                </c:pt>
                <c:pt idx="788">
                  <c:v>4091.4800278077901</c:v>
                </c:pt>
                <c:pt idx="789">
                  <c:v>4119.2010248172001</c:v>
                </c:pt>
                <c:pt idx="790">
                  <c:v>4147.1098398459899</c:v>
                </c:pt>
                <c:pt idx="791">
                  <c:v>4175.2077454172604</c:v>
                </c:pt>
                <c:pt idx="792">
                  <c:v>4203.4960226757803</c:v>
                </c:pt>
                <c:pt idx="793">
                  <c:v>4231.9759614465202</c:v>
                </c:pt>
                <c:pt idx="794">
                  <c:v>4260.6488602933396</c:v>
                </c:pt>
                <c:pt idx="795">
                  <c:v>4289.5160265782997</c:v>
                </c:pt>
                <c:pt idx="796">
                  <c:v>4318.5787765212099</c:v>
                </c:pt>
                <c:pt idx="797">
                  <c:v>4347.8384352596604</c:v>
                </c:pt>
                <c:pt idx="798">
                  <c:v>4377.2963369094396</c:v>
                </c:pt>
                <c:pt idx="799">
                  <c:v>4406.9538246253896</c:v>
                </c:pt>
                <c:pt idx="800">
                  <c:v>4436.8122506625996</c:v>
                </c:pt>
                <c:pt idx="801">
                  <c:v>4466.8729764381196</c:v>
                </c:pt>
                <c:pt idx="802">
                  <c:v>4497.1373725929698</c:v>
                </c:pt>
                <c:pt idx="803">
                  <c:v>4527.6068190547003</c:v>
                </c:pt>
                <c:pt idx="804">
                  <c:v>4558.2827051002796</c:v>
                </c:pt>
                <c:pt idx="805">
                  <c:v>4589.1664294194197</c:v>
                </c:pt>
                <c:pt idx="806">
                  <c:v>4620.25940017841</c:v>
                </c:pt>
                <c:pt idx="807">
                  <c:v>4651.5630350842503</c:v>
                </c:pt>
                <c:pt idx="808">
                  <c:v>4683.0787614493402</c:v>
                </c:pt>
                <c:pt idx="809">
                  <c:v>4714.8080162565602</c:v>
                </c:pt>
                <c:pt idx="810">
                  <c:v>4746.7522462247498</c:v>
                </c:pt>
                <c:pt idx="811">
                  <c:v>4778.9129078747401</c:v>
                </c:pt>
                <c:pt idx="812">
                  <c:v>4811.2914675956799</c:v>
                </c:pt>
                <c:pt idx="813">
                  <c:v>4843.8894017119701</c:v>
                </c:pt>
                <c:pt idx="814">
                  <c:v>4876.7081965505404</c:v>
                </c:pt>
                <c:pt idx="815">
                  <c:v>4909.7493485086397</c:v>
                </c:pt>
                <c:pt idx="816">
                  <c:v>4943.0143641220402</c:v>
                </c:pt>
                <c:pt idx="817">
                  <c:v>4976.5047601337501</c:v>
                </c:pt>
                <c:pt idx="818">
                  <c:v>5010.2220635631602</c:v>
                </c:pt>
                <c:pt idx="819">
                  <c:v>5044.1678117756801</c:v>
                </c:pt>
                <c:pt idx="820">
                  <c:v>5078.3435525528103</c:v>
                </c:pt>
                <c:pt idx="821">
                  <c:v>5112.7508441627597</c:v>
                </c:pt>
                <c:pt idx="822">
                  <c:v>5147.3912554314402</c:v>
                </c:pt>
                <c:pt idx="823">
                  <c:v>5182.26636581406</c:v>
                </c:pt>
                <c:pt idx="824">
                  <c:v>5217.3777654670703</c:v>
                </c:pt>
                <c:pt idx="825">
                  <c:v>5252.72705532073</c:v>
                </c:pt>
                <c:pt idx="826">
                  <c:v>5288.3158471520801</c:v>
                </c:pt>
                <c:pt idx="827">
                  <c:v>5324.14576365842</c:v>
                </c:pt>
                <c:pt idx="828">
                  <c:v>5360.2184385313103</c:v>
                </c:pt>
                <c:pt idx="829">
                  <c:v>5396.5355165310502</c:v>
                </c:pt>
                <c:pt idx="830">
                  <c:v>5433.0986535617003</c:v>
                </c:pt>
                <c:pt idx="831">
                  <c:v>5469.9095167465503</c:v>
                </c:pt>
                <c:pt idx="832">
                  <c:v>5506.9697845041601</c:v>
                </c:pt>
                <c:pt idx="833">
                  <c:v>5544.2811466248604</c:v>
                </c:pt>
                <c:pt idx="834">
                  <c:v>5581.8453043478103</c:v>
                </c:pt>
                <c:pt idx="835">
                  <c:v>5619.6639704385998</c:v>
                </c:pt>
                <c:pt idx="836">
                  <c:v>5657.7388692672903</c:v>
                </c:pt>
                <c:pt idx="837">
                  <c:v>5696.0717368870801</c:v>
                </c:pt>
                <c:pt idx="838">
                  <c:v>5734.6643211134297</c:v>
                </c:pt>
                <c:pt idx="839">
                  <c:v>5773.5183816037897</c:v>
                </c:pt>
                <c:pt idx="840">
                  <c:v>5812.6356899377997</c:v>
                </c:pt>
                <c:pt idx="841">
                  <c:v>5852.0180296980798</c:v>
                </c:pt>
                <c:pt idx="842">
                  <c:v>5891.6671965515698</c:v>
                </c:pt>
                <c:pt idx="843">
                  <c:v>5931.5849983313601</c:v>
                </c:pt>
                <c:pt idx="844">
                  <c:v>5971.7732551191802</c:v>
                </c:pt>
                <c:pt idx="845">
                  <c:v>6012.23379932834</c:v>
                </c:pt>
                <c:pt idx="846">
                  <c:v>6052.9684757873001</c:v>
                </c:pt>
                <c:pt idx="847">
                  <c:v>6093.9791418237701</c:v>
                </c:pt>
                <c:pt idx="848">
                  <c:v>6135.2676673494398</c:v>
                </c:pt>
                <c:pt idx="849">
                  <c:v>6176.8359349451703</c:v>
                </c:pt>
                <c:pt idx="850">
                  <c:v>6218.6858399468902</c:v>
                </c:pt>
                <c:pt idx="851">
                  <c:v>6260.8192905320002</c:v>
                </c:pt>
                <c:pt idx="852">
                  <c:v>6303.2382078063602</c:v>
                </c:pt>
                <c:pt idx="853">
                  <c:v>6345.9445258918904</c:v>
                </c:pt>
                <c:pt idx="854">
                  <c:v>6388.9401920147902</c:v>
                </c:pt>
                <c:pt idx="855">
                  <c:v>6432.2271665942599</c:v>
                </c:pt>
                <c:pt idx="856">
                  <c:v>6475.8074233319403</c:v>
                </c:pt>
                <c:pt idx="857">
                  <c:v>6519.6829493019104</c:v>
                </c:pt>
                <c:pt idx="858">
                  <c:v>6563.85574504123</c:v>
                </c:pt>
                <c:pt idx="859">
                  <c:v>6608.3278246412301</c:v>
                </c:pt>
                <c:pt idx="860">
                  <c:v>6653.1012158392796</c:v>
                </c:pt>
                <c:pt idx="861">
                  <c:v>6698.1779601113003</c:v>
                </c:pt>
                <c:pt idx="862">
                  <c:v>6743.5601127647997</c:v>
                </c:pt>
                <c:pt idx="863">
                  <c:v>6789.2497430326202</c:v>
                </c:pt>
                <c:pt idx="864">
                  <c:v>6835.2489341672599</c:v>
                </c:pt>
                <c:pt idx="865">
                  <c:v>6881.5597835359004</c:v>
                </c:pt>
                <c:pt idx="866">
                  <c:v>6928.1844027159796</c:v>
                </c:pt>
                <c:pt idx="867">
                  <c:v>6975.12491759153</c:v>
                </c:pt>
                <c:pt idx="868">
                  <c:v>7022.3834684500498</c:v>
                </c:pt>
                <c:pt idx="869">
                  <c:v>7069.9622100801598</c:v>
                </c:pt>
                <c:pt idx="870">
                  <c:v>7117.8633118697899</c:v>
                </c:pt>
                <c:pt idx="871">
                  <c:v>7166.08895790512</c:v>
                </c:pt>
                <c:pt idx="872">
                  <c:v>7214.64134707019</c:v>
                </c:pt>
                <c:pt idx="873">
                  <c:v>7263.5226931471097</c:v>
                </c:pt>
                <c:pt idx="874">
                  <c:v>7312.7352249170299</c:v>
                </c:pt>
                <c:pt idx="875">
                  <c:v>7362.28118626176</c:v>
                </c:pt>
                <c:pt idx="876">
                  <c:v>7412.1628362660804</c:v>
                </c:pt>
                <c:pt idx="877">
                  <c:v>7462.3824493207303</c:v>
                </c:pt>
                <c:pt idx="878">
                  <c:v>7512.9423152261597</c:v>
                </c:pt>
                <c:pt idx="879">
                  <c:v>7563.8447392968401</c:v>
                </c:pt>
                <c:pt idx="880">
                  <c:v>7615.0920424665001</c:v>
                </c:pt>
                <c:pt idx="881">
                  <c:v>7666.6865613938398</c:v>
                </c:pt>
                <c:pt idx="882">
                  <c:v>7718.6306485691402</c:v>
                </c:pt>
                <c:pt idx="883">
                  <c:v>7770.9266724215004</c:v>
                </c:pt>
                <c:pt idx="884">
                  <c:v>7823.57701742684</c:v>
                </c:pt>
                <c:pt idx="885">
                  <c:v>7876.5840842165899</c:v>
                </c:pt>
                <c:pt idx="886">
                  <c:v>7929.95028968721</c:v>
                </c:pt>
                <c:pt idx="887">
                  <c:v>7983.6780671103197</c:v>
                </c:pt>
                <c:pt idx="888">
                  <c:v>8037.7698662436997</c:v>
                </c:pt>
                <c:pt idx="889">
                  <c:v>8092.2281534429703</c:v>
                </c:pt>
                <c:pt idx="890">
                  <c:v>8147.0554117740403</c:v>
                </c:pt>
                <c:pt idx="891">
                  <c:v>8202.2541411263301</c:v>
                </c:pt>
                <c:pt idx="892">
                  <c:v>8257.8268583267509</c:v>
                </c:pt>
                <c:pt idx="893">
                  <c:v>8313.7760972544893</c:v>
                </c:pt>
                <c:pt idx="894">
                  <c:v>8370.1044089564894</c:v>
                </c:pt>
                <c:pt idx="895">
                  <c:v>8426.8143617638107</c:v>
                </c:pt>
                <c:pt idx="896">
                  <c:v>8483.9085414087403</c:v>
                </c:pt>
                <c:pt idx="897">
                  <c:v>8541.3895511426399</c:v>
                </c:pt>
                <c:pt idx="898">
                  <c:v>8599.2600118546907</c:v>
                </c:pt>
                <c:pt idx="899">
                  <c:v>8657.5225621913905</c:v>
                </c:pt>
                <c:pt idx="900">
                  <c:v>8716.17985867682</c:v>
                </c:pt>
                <c:pt idx="901">
                  <c:v>8775.2345758338506</c:v>
                </c:pt>
                <c:pt idx="902">
                  <c:v>8834.6894063060099</c:v>
                </c:pt>
                <c:pt idx="903">
                  <c:v>8894.5470609802906</c:v>
                </c:pt>
                <c:pt idx="904">
                  <c:v>8954.8102691107706</c:v>
                </c:pt>
                <c:pt idx="905">
                  <c:v>9015.4817784430106</c:v>
                </c:pt>
                <c:pt idx="906">
                  <c:v>9076.5643553393893</c:v>
                </c:pt>
                <c:pt idx="907">
                  <c:v>9138.0607849052103</c:v>
                </c:pt>
                <c:pt idx="908">
                  <c:v>9199.9738711156897</c:v>
                </c:pt>
                <c:pt idx="909">
                  <c:v>9262.3064369438307</c:v>
                </c:pt>
                <c:pt idx="910">
                  <c:v>9325.0613244890792</c:v>
                </c:pt>
                <c:pt idx="911">
                  <c:v>9388.2413951069902</c:v>
                </c:pt>
                <c:pt idx="912">
                  <c:v>9451.8495295396497</c:v>
                </c:pt>
                <c:pt idx="913">
                  <c:v>9515.8886280470306</c:v>
                </c:pt>
                <c:pt idx="914">
                  <c:v>9580.3616105391993</c:v>
                </c:pt>
                <c:pt idx="915">
                  <c:v>9645.2714167095291</c:v>
                </c:pt>
                <c:pt idx="916">
                  <c:v>9710.6210061686706</c:v>
                </c:pt>
                <c:pt idx="917">
                  <c:v>9776.4133585795207</c:v>
                </c:pt>
                <c:pt idx="918">
                  <c:v>9842.6514737930793</c:v>
                </c:pt>
                <c:pt idx="919">
                  <c:v>9909.33837198523</c:v>
                </c:pt>
                <c:pt idx="920">
                  <c:v>9976.4770937944595</c:v>
                </c:pt>
                <c:pt idx="921">
                  <c:v>10044.070700460499</c:v>
                </c:pt>
                <c:pt idx="922">
                  <c:v>10112.1222739638</c:v>
                </c:pt>
                <c:pt idx="923">
                  <c:v>10180.634917166301</c:v>
                </c:pt>
                <c:pt idx="924">
                  <c:v>10249.6117539526</c:v>
                </c:pt>
                <c:pt idx="925">
                  <c:v>10319.0559293727</c:v>
                </c:pt>
                <c:pt idx="926">
                  <c:v>10388.970609785099</c:v>
                </c:pt>
                <c:pt idx="927">
                  <c:v>10459.358983001501</c:v>
                </c:pt>
                <c:pt idx="928">
                  <c:v>10530.224258431799</c:v>
                </c:pt>
                <c:pt idx="929">
                  <c:v>10601.5696672307</c:v>
                </c:pt>
                <c:pt idx="930">
                  <c:v>10673.3984624448</c:v>
                </c:pt>
                <c:pt idx="931">
                  <c:v>10745.713919161401</c:v>
                </c:pt>
                <c:pt idx="932">
                  <c:v>10818.5193346571</c:v>
                </c:pt>
                <c:pt idx="933">
                  <c:v>10891.8180285488</c:v>
                </c:pt>
                <c:pt idx="934">
                  <c:v>10965.6133429447</c:v>
                </c:pt>
                <c:pt idx="935">
                  <c:v>11039.9086425967</c:v>
                </c:pt>
                <c:pt idx="936">
                  <c:v>11114.7073150539</c:v>
                </c:pt>
                <c:pt idx="937">
                  <c:v>11190.0127708174</c:v>
                </c:pt>
                <c:pt idx="938">
                  <c:v>11265.8284434949</c:v>
                </c:pt>
                <c:pt idx="939">
                  <c:v>11342.157789958301</c:v>
                </c:pt>
                <c:pt idx="940">
                  <c:v>11419.004290500599</c:v>
                </c:pt>
                <c:pt idx="941">
                  <c:v>11496.3714489948</c:v>
                </c:pt>
                <c:pt idx="942">
                  <c:v>11574.2627930539</c:v>
                </c:pt>
                <c:pt idx="943">
                  <c:v>11652.681874191199</c:v>
                </c:pt>
                <c:pt idx="944">
                  <c:v>11731.632267982801</c:v>
                </c:pt>
                <c:pt idx="945">
                  <c:v>11811.1175742304</c:v>
                </c:pt>
                <c:pt idx="946">
                  <c:v>11891.1414171253</c:v>
                </c:pt>
                <c:pt idx="947">
                  <c:v>11971.7074454139</c:v>
                </c:pt>
                <c:pt idx="948">
                  <c:v>12052.8193325638</c:v>
                </c:pt>
                <c:pt idx="949">
                  <c:v>12134.480776931699</c:v>
                </c:pt>
                <c:pt idx="950">
                  <c:v>12216.695501931399</c:v>
                </c:pt>
                <c:pt idx="951">
                  <c:v>12299.4672562042</c:v>
                </c:pt>
                <c:pt idx="952">
                  <c:v>12382.799813789499</c:v>
                </c:pt>
                <c:pt idx="953">
                  <c:v>12466.696974297</c:v>
                </c:pt>
                <c:pt idx="954">
                  <c:v>12551.162563079801</c:v>
                </c:pt>
                <c:pt idx="955">
                  <c:v>12636.200431408801</c:v>
                </c:pt>
                <c:pt idx="956">
                  <c:v>12721.814456648701</c:v>
                </c:pt>
                <c:pt idx="957">
                  <c:v>12808.0085424344</c:v>
                </c:pt>
                <c:pt idx="958">
                  <c:v>12894.786618848801</c:v>
                </c:pt>
                <c:pt idx="959">
                  <c:v>12982.152642602699</c:v>
                </c:pt>
                <c:pt idx="960">
                  <c:v>13070.1105972146</c:v>
                </c:pt>
                <c:pt idx="961">
                  <c:v>13158.6644931924</c:v>
                </c:pt>
                <c:pt idx="962">
                  <c:v>13247.8183682167</c:v>
                </c:pt>
                <c:pt idx="963">
                  <c:v>13337.5762873243</c:v>
                </c:pt>
                <c:pt idx="964">
                  <c:v>13427.942343094101</c:v>
                </c:pt>
                <c:pt idx="965">
                  <c:v>13518.920655833101</c:v>
                </c:pt>
                <c:pt idx="966">
                  <c:v>13610.5153737649</c:v>
                </c:pt>
                <c:pt idx="967">
                  <c:v>13702.730673218501</c:v>
                </c:pt>
                <c:pt idx="968">
                  <c:v>13795.5707588187</c:v>
                </c:pt>
                <c:pt idx="969">
                  <c:v>13889.039863677801</c:v>
                </c:pt>
                <c:pt idx="970">
                  <c:v>13983.142249589</c:v>
                </c:pt>
                <c:pt idx="971">
                  <c:v>14077.88220722</c:v>
                </c:pt>
                <c:pt idx="972">
                  <c:v>14173.264056309599</c:v>
                </c:pt>
                <c:pt idx="973">
                  <c:v>14269.292145863499</c:v>
                </c:pt>
                <c:pt idx="974">
                  <c:v>14365.9708543537</c:v>
                </c:pt>
                <c:pt idx="975">
                  <c:v>14463.304589917399</c:v>
                </c:pt>
                <c:pt idx="976">
                  <c:v>14561.297790558299</c:v>
                </c:pt>
                <c:pt idx="977">
                  <c:v>14659.9549243489</c:v>
                </c:pt>
                <c:pt idx="978">
                  <c:v>14759.2804896343</c:v>
                </c:pt>
                <c:pt idx="979">
                  <c:v>14859.2790152371</c:v>
                </c:pt>
                <c:pt idx="980">
                  <c:v>14959.955060664101</c:v>
                </c:pt>
                <c:pt idx="981">
                  <c:v>15061.3132163142</c:v>
                </c:pt>
                <c:pt idx="982">
                  <c:v>15163.3581036873</c:v>
                </c:pt>
                <c:pt idx="983">
                  <c:v>15266.0943755958</c:v>
                </c:pt>
                <c:pt idx="984">
                  <c:v>15369.5267163759</c:v>
                </c:pt>
                <c:pt idx="985">
                  <c:v>15473.659842101801</c:v>
                </c:pt>
                <c:pt idx="986">
                  <c:v>15578.498500800401</c:v>
                </c:pt>
                <c:pt idx="987">
                  <c:v>15684.0474726679</c:v>
                </c:pt>
                <c:pt idx="988">
                  <c:v>15790.3115702879</c:v>
                </c:pt>
                <c:pt idx="989">
                  <c:v>15897.295638850501</c:v>
                </c:pt>
                <c:pt idx="990">
                  <c:v>16005.0045563735</c:v>
                </c:pt>
                <c:pt idx="991">
                  <c:v>16113.4432339248</c:v>
                </c:pt>
                <c:pt idx="992">
                  <c:v>16222.616615846</c:v>
                </c:pt>
                <c:pt idx="993">
                  <c:v>16332.529679978299</c:v>
                </c:pt>
                <c:pt idx="994">
                  <c:v>16443.187437889301</c:v>
                </c:pt>
                <c:pt idx="995">
                  <c:v>16554.594935101301</c:v>
                </c:pt>
                <c:pt idx="996">
                  <c:v>16666.757251321498</c:v>
                </c:pt>
                <c:pt idx="997">
                  <c:v>16779.679500673901</c:v>
                </c:pt>
                <c:pt idx="998">
                  <c:v>16893.3668319319</c:v>
                </c:pt>
                <c:pt idx="999">
                  <c:v>17007.8244287536</c:v>
                </c:pt>
                <c:pt idx="1000">
                  <c:v>17123.057509917799</c:v>
                </c:pt>
                <c:pt idx="1001">
                  <c:v>17239.071329562099</c:v>
                </c:pt>
                <c:pt idx="1002">
                  <c:v>17355.871177422501</c:v>
                </c:pt>
                <c:pt idx="1003">
                  <c:v>17473.462379074401</c:v>
                </c:pt>
                <c:pt idx="1004">
                  <c:v>17591.8502961759</c:v>
                </c:pt>
                <c:pt idx="1005">
                  <c:v>17711.0403267115</c:v>
                </c:pt>
                <c:pt idx="1006">
                  <c:v>17831.0379052389</c:v>
                </c:pt>
                <c:pt idx="1007">
                  <c:v>17951.848503136502</c:v>
                </c:pt>
                <c:pt idx="1008">
                  <c:v>18073.477628853001</c:v>
                </c:pt>
                <c:pt idx="1009">
                  <c:v>18195.930828158402</c:v>
                </c:pt>
                <c:pt idx="1010">
                  <c:v>18319.2136843968</c:v>
                </c:pt>
                <c:pt idx="1011">
                  <c:v>18443.331818741499</c:v>
                </c:pt>
                <c:pt idx="1012">
                  <c:v>18568.290890450498</c:v>
                </c:pt>
                <c:pt idx="1013">
                  <c:v>18694.096597125201</c:v>
                </c:pt>
                <c:pt idx="1014">
                  <c:v>18820.754674970001</c:v>
                </c:pt>
                <c:pt idx="1015">
                  <c:v>18948.270899053601</c:v>
                </c:pt>
                <c:pt idx="1016">
                  <c:v>19076.651083572699</c:v>
                </c:pt>
                <c:pt idx="1017">
                  <c:v>19205.901082116801</c:v>
                </c:pt>
                <c:pt idx="1018">
                  <c:v>19336.0267879352</c:v>
                </c:pt>
                <c:pt idx="1019">
                  <c:v>19467.0341342057</c:v>
                </c:pt>
                <c:pt idx="1020">
                  <c:v>19598.9290943054</c:v>
                </c:pt>
                <c:pt idx="1021">
                  <c:v>19731.717682082501</c:v>
                </c:pt>
                <c:pt idx="1022">
                  <c:v>19865.405952131001</c:v>
                </c:pt>
                <c:pt idx="1023">
                  <c:v>20000.0000000664</c:v>
                </c:pt>
              </c:numCache>
            </c:numRef>
          </c:xVal>
          <c:yVal>
            <c:numRef>
              <c:f>[hard_boundery_2.xlsx]Graphs!$F$3:$F$1026</c:f>
              <c:numCache>
                <c:formatCode>General</c:formatCode>
                <c:ptCount val="1024"/>
                <c:pt idx="0">
                  <c:v>0</c:v>
                </c:pt>
                <c:pt idx="1">
                  <c:v>0.94774618345920203</c:v>
                </c:pt>
                <c:pt idx="2">
                  <c:v>0.90144986816680017</c:v>
                </c:pt>
                <c:pt idx="3">
                  <c:v>0.92777904139670042</c:v>
                </c:pt>
                <c:pt idx="4">
                  <c:v>0.89750632265119989</c:v>
                </c:pt>
                <c:pt idx="5">
                  <c:v>0.82305099048859987</c:v>
                </c:pt>
                <c:pt idx="6">
                  <c:v>0.97234971971089834</c:v>
                </c:pt>
                <c:pt idx="7">
                  <c:v>0.9614886828805993</c:v>
                </c:pt>
                <c:pt idx="8">
                  <c:v>0.88380697249759876</c:v>
                </c:pt>
                <c:pt idx="9">
                  <c:v>0.88887135871130241</c:v>
                </c:pt>
                <c:pt idx="10">
                  <c:v>0.92344876673340082</c:v>
                </c:pt>
                <c:pt idx="11">
                  <c:v>0.90371014429240049</c:v>
                </c:pt>
                <c:pt idx="12">
                  <c:v>0.80378084542699924</c:v>
                </c:pt>
                <c:pt idx="13">
                  <c:v>0.79896206307989814</c:v>
                </c:pt>
                <c:pt idx="14">
                  <c:v>0.81347872991980097</c:v>
                </c:pt>
                <c:pt idx="15">
                  <c:v>0.7721750753959995</c:v>
                </c:pt>
                <c:pt idx="16">
                  <c:v>0.74412431750809915</c:v>
                </c:pt>
                <c:pt idx="17">
                  <c:v>0.68609549239129919</c:v>
                </c:pt>
                <c:pt idx="18">
                  <c:v>0.65271904922860102</c:v>
                </c:pt>
                <c:pt idx="19">
                  <c:v>0.62160438421189923</c:v>
                </c:pt>
                <c:pt idx="20">
                  <c:v>0.55484215554979954</c:v>
                </c:pt>
                <c:pt idx="21">
                  <c:v>0.46708451293839914</c:v>
                </c:pt>
                <c:pt idx="22">
                  <c:v>0.41746044972710195</c:v>
                </c:pt>
                <c:pt idx="23">
                  <c:v>0.39135369201149928</c:v>
                </c:pt>
                <c:pt idx="24">
                  <c:v>0.30235095078060148</c:v>
                </c:pt>
                <c:pt idx="25">
                  <c:v>0.27711140616600183</c:v>
                </c:pt>
                <c:pt idx="26">
                  <c:v>0.23705555960609992</c:v>
                </c:pt>
                <c:pt idx="27">
                  <c:v>0.21402937979889991</c:v>
                </c:pt>
                <c:pt idx="28">
                  <c:v>0.17377140745239927</c:v>
                </c:pt>
                <c:pt idx="29">
                  <c:v>0.13757829256259946</c:v>
                </c:pt>
                <c:pt idx="30">
                  <c:v>0.18360798511200116</c:v>
                </c:pt>
                <c:pt idx="31">
                  <c:v>0.28179531711690053</c:v>
                </c:pt>
                <c:pt idx="32">
                  <c:v>0.27364242866230093</c:v>
                </c:pt>
                <c:pt idx="33">
                  <c:v>0.47498329593259925</c:v>
                </c:pt>
                <c:pt idx="34">
                  <c:v>0.5828380835085003</c:v>
                </c:pt>
                <c:pt idx="35">
                  <c:v>0.70091343493870006</c:v>
                </c:pt>
                <c:pt idx="36">
                  <c:v>0.78682917895089943</c:v>
                </c:pt>
                <c:pt idx="37">
                  <c:v>1.9267084222205</c:v>
                </c:pt>
                <c:pt idx="38">
                  <c:v>0.9678992516447007</c:v>
                </c:pt>
                <c:pt idx="39">
                  <c:v>0.97963154971869848</c:v>
                </c:pt>
                <c:pt idx="40">
                  <c:v>1.0078623798455979</c:v>
                </c:pt>
                <c:pt idx="41">
                  <c:v>1.175734358270601</c:v>
                </c:pt>
                <c:pt idx="42">
                  <c:v>1.3034898695646984</c:v>
                </c:pt>
                <c:pt idx="43">
                  <c:v>1.4260260884270988</c:v>
                </c:pt>
                <c:pt idx="44">
                  <c:v>1.5252798649675992</c:v>
                </c:pt>
                <c:pt idx="45">
                  <c:v>1.5979778054920999</c:v>
                </c:pt>
                <c:pt idx="46">
                  <c:v>1.6351856566190008</c:v>
                </c:pt>
                <c:pt idx="47">
                  <c:v>1.6336722689739016</c:v>
                </c:pt>
                <c:pt idx="48">
                  <c:v>1.5074643811011992</c:v>
                </c:pt>
                <c:pt idx="49">
                  <c:v>1.1788550995223996</c:v>
                </c:pt>
                <c:pt idx="50">
                  <c:v>0.69506064546260049</c:v>
                </c:pt>
                <c:pt idx="51">
                  <c:v>9.1077322996966359E-3</c:v>
                </c:pt>
                <c:pt idx="52">
                  <c:v>-0.66918209580979848</c:v>
                </c:pt>
                <c:pt idx="53">
                  <c:v>-1.2627619650768001</c:v>
                </c:pt>
                <c:pt idx="54">
                  <c:v>-1.6916119683349002</c:v>
                </c:pt>
                <c:pt idx="55">
                  <c:v>-1.8531075525896004</c:v>
                </c:pt>
                <c:pt idx="56">
                  <c:v>-1.8367204895307996</c:v>
                </c:pt>
                <c:pt idx="57">
                  <c:v>-1.6309792000508008</c:v>
                </c:pt>
                <c:pt idx="58">
                  <c:v>-1.3735103605658008</c:v>
                </c:pt>
                <c:pt idx="59">
                  <c:v>-1.0936329006805003</c:v>
                </c:pt>
                <c:pt idx="60">
                  <c:v>-0.85579170122009884</c:v>
                </c:pt>
                <c:pt idx="61">
                  <c:v>-0.63510704412479946</c:v>
                </c:pt>
                <c:pt idx="62">
                  <c:v>-0.45589989930789976</c:v>
                </c:pt>
                <c:pt idx="63">
                  <c:v>-0.30895904402420094</c:v>
                </c:pt>
                <c:pt idx="64">
                  <c:v>-0.16576445572099985</c:v>
                </c:pt>
                <c:pt idx="65">
                  <c:v>-9.3851901236799762E-2</c:v>
                </c:pt>
                <c:pt idx="66">
                  <c:v>-2.9100956221599361E-2</c:v>
                </c:pt>
                <c:pt idx="67">
                  <c:v>7.1133146200001107E-2</c:v>
                </c:pt>
                <c:pt idx="68">
                  <c:v>6.1933839958600245E-2</c:v>
                </c:pt>
                <c:pt idx="69">
                  <c:v>0.13261928102569875</c:v>
                </c:pt>
                <c:pt idx="70">
                  <c:v>0.13328382281480167</c:v>
                </c:pt>
                <c:pt idx="71">
                  <c:v>0.17957194510690044</c:v>
                </c:pt>
                <c:pt idx="72">
                  <c:v>0.19178678952980022</c:v>
                </c:pt>
                <c:pt idx="73">
                  <c:v>0.21543246326754861</c:v>
                </c:pt>
                <c:pt idx="74">
                  <c:v>0.22798985758955936</c:v>
                </c:pt>
                <c:pt idx="75">
                  <c:v>0.22480644776845971</c:v>
                </c:pt>
                <c:pt idx="76">
                  <c:v>0.23768533726890873</c:v>
                </c:pt>
                <c:pt idx="77">
                  <c:v>0.22021433118628053</c:v>
                </c:pt>
                <c:pt idx="78">
                  <c:v>0.22496317441859048</c:v>
                </c:pt>
                <c:pt idx="79">
                  <c:v>0.21293582249288079</c:v>
                </c:pt>
                <c:pt idx="80">
                  <c:v>0.20847038669722906</c:v>
                </c:pt>
                <c:pt idx="81">
                  <c:v>0.20866672916008078</c:v>
                </c:pt>
                <c:pt idx="82">
                  <c:v>0.20637678763135092</c:v>
                </c:pt>
                <c:pt idx="83">
                  <c:v>0.20647260785730914</c:v>
                </c:pt>
                <c:pt idx="84">
                  <c:v>0.20668989986939934</c:v>
                </c:pt>
                <c:pt idx="85">
                  <c:v>0.18918592850029903</c:v>
                </c:pt>
                <c:pt idx="86">
                  <c:v>0.1769101388270311</c:v>
                </c:pt>
                <c:pt idx="87">
                  <c:v>0.18435355779365104</c:v>
                </c:pt>
                <c:pt idx="88">
                  <c:v>0.15748697846304083</c:v>
                </c:pt>
                <c:pt idx="89">
                  <c:v>0.13807999567930906</c:v>
                </c:pt>
                <c:pt idx="90">
                  <c:v>0.14460115497576886</c:v>
                </c:pt>
                <c:pt idx="91">
                  <c:v>0.14201575682525025</c:v>
                </c:pt>
                <c:pt idx="92">
                  <c:v>0.14053913408699081</c:v>
                </c:pt>
                <c:pt idx="93">
                  <c:v>0.1347021016183092</c:v>
                </c:pt>
                <c:pt idx="94">
                  <c:v>0.13993879068137893</c:v>
                </c:pt>
                <c:pt idx="95">
                  <c:v>0.12836050985668912</c:v>
                </c:pt>
                <c:pt idx="96">
                  <c:v>0.12774072845054896</c:v>
                </c:pt>
                <c:pt idx="97">
                  <c:v>0.11759747556754974</c:v>
                </c:pt>
                <c:pt idx="98">
                  <c:v>0.11773942387718961</c:v>
                </c:pt>
                <c:pt idx="99">
                  <c:v>0.11877131509407057</c:v>
                </c:pt>
                <c:pt idx="100">
                  <c:v>0.12068427008084992</c:v>
                </c:pt>
                <c:pt idx="101">
                  <c:v>0.11552372794744947</c:v>
                </c:pt>
                <c:pt idx="102">
                  <c:v>0.11007905797598028</c:v>
                </c:pt>
                <c:pt idx="103">
                  <c:v>0.10523029899388003</c:v>
                </c:pt>
                <c:pt idx="104">
                  <c:v>0.11338709782368017</c:v>
                </c:pt>
                <c:pt idx="105">
                  <c:v>0.10603575619255956</c:v>
                </c:pt>
                <c:pt idx="106">
                  <c:v>0.10856170628881046</c:v>
                </c:pt>
                <c:pt idx="107">
                  <c:v>0.10853395412929068</c:v>
                </c:pt>
                <c:pt idx="108">
                  <c:v>0.10433851614491019</c:v>
                </c:pt>
                <c:pt idx="109">
                  <c:v>0.11302703301220962</c:v>
                </c:pt>
                <c:pt idx="110">
                  <c:v>0.11112870917115991</c:v>
                </c:pt>
                <c:pt idx="111">
                  <c:v>0.1084113365935897</c:v>
                </c:pt>
                <c:pt idx="112">
                  <c:v>0.10705257932232026</c:v>
                </c:pt>
                <c:pt idx="113">
                  <c:v>0.11164774552042012</c:v>
                </c:pt>
                <c:pt idx="114">
                  <c:v>0.11278336878806972</c:v>
                </c:pt>
                <c:pt idx="115">
                  <c:v>0.1137752113064403</c:v>
                </c:pt>
                <c:pt idx="116">
                  <c:v>0.11402224299791985</c:v>
                </c:pt>
                <c:pt idx="117">
                  <c:v>0.11095409461497052</c:v>
                </c:pt>
                <c:pt idx="118">
                  <c:v>0.11347411825439035</c:v>
                </c:pt>
                <c:pt idx="119">
                  <c:v>0.11795058566714012</c:v>
                </c:pt>
                <c:pt idx="120">
                  <c:v>0.10833535345292056</c:v>
                </c:pt>
                <c:pt idx="121">
                  <c:v>0.10765359787471063</c:v>
                </c:pt>
                <c:pt idx="122">
                  <c:v>0.11065959569390937</c:v>
                </c:pt>
                <c:pt idx="123">
                  <c:v>0.10715790457326069</c:v>
                </c:pt>
                <c:pt idx="124">
                  <c:v>0.10533392629475014</c:v>
                </c:pt>
                <c:pt idx="125">
                  <c:v>0.10023475943224014</c:v>
                </c:pt>
                <c:pt idx="126">
                  <c:v>9.6278416501229813E-2</c:v>
                </c:pt>
                <c:pt idx="127">
                  <c:v>9.8989270482440439E-2</c:v>
                </c:pt>
                <c:pt idx="128">
                  <c:v>9.4839879641479996E-2</c:v>
                </c:pt>
                <c:pt idx="129">
                  <c:v>9.0139651659949749E-2</c:v>
                </c:pt>
                <c:pt idx="130">
                  <c:v>8.0787997737400197E-2</c:v>
                </c:pt>
                <c:pt idx="131">
                  <c:v>7.7224719538989461E-2</c:v>
                </c:pt>
                <c:pt idx="132">
                  <c:v>7.2919378216879771E-2</c:v>
                </c:pt>
                <c:pt idx="133">
                  <c:v>7.2069192396240211E-2</c:v>
                </c:pt>
                <c:pt idx="134">
                  <c:v>6.5506304070740207E-2</c:v>
                </c:pt>
                <c:pt idx="135">
                  <c:v>6.4321393907509794E-2</c:v>
                </c:pt>
                <c:pt idx="136">
                  <c:v>5.7796128235530375E-2</c:v>
                </c:pt>
                <c:pt idx="137">
                  <c:v>4.6745848947930213E-2</c:v>
                </c:pt>
                <c:pt idx="138">
                  <c:v>3.4557866530929182E-2</c:v>
                </c:pt>
                <c:pt idx="139">
                  <c:v>2.9733489413839465E-2</c:v>
                </c:pt>
                <c:pt idx="140">
                  <c:v>1.7011871376519494E-2</c:v>
                </c:pt>
                <c:pt idx="141">
                  <c:v>1.0510746636390067E-2</c:v>
                </c:pt>
                <c:pt idx="142">
                  <c:v>6.1067614249603608E-3</c:v>
                </c:pt>
                <c:pt idx="143">
                  <c:v>1.0783670936707068E-3</c:v>
                </c:pt>
                <c:pt idx="144">
                  <c:v>3.8593560433799468E-3</c:v>
                </c:pt>
                <c:pt idx="145">
                  <c:v>6.425961346149478E-3</c:v>
                </c:pt>
                <c:pt idx="146">
                  <c:v>1.1414288313829957E-2</c:v>
                </c:pt>
                <c:pt idx="147">
                  <c:v>2.0076125591530491E-2</c:v>
                </c:pt>
                <c:pt idx="148">
                  <c:v>3.2397288499310228E-2</c:v>
                </c:pt>
                <c:pt idx="149">
                  <c:v>3.9407668677609919E-2</c:v>
                </c:pt>
                <c:pt idx="150">
                  <c:v>4.7728708505640149E-2</c:v>
                </c:pt>
                <c:pt idx="151">
                  <c:v>5.875259249216036E-2</c:v>
                </c:pt>
                <c:pt idx="152">
                  <c:v>6.9953685357190043E-2</c:v>
                </c:pt>
                <c:pt idx="153">
                  <c:v>7.191764185813998E-2</c:v>
                </c:pt>
                <c:pt idx="154">
                  <c:v>7.7562510256739881E-2</c:v>
                </c:pt>
                <c:pt idx="155">
                  <c:v>8.7967237460770065E-2</c:v>
                </c:pt>
                <c:pt idx="156">
                  <c:v>9.364229413795977E-2</c:v>
                </c:pt>
                <c:pt idx="157">
                  <c:v>0.10633752210494007</c:v>
                </c:pt>
                <c:pt idx="158">
                  <c:v>0.11114957964975991</c:v>
                </c:pt>
                <c:pt idx="159">
                  <c:v>0.11065118758240011</c:v>
                </c:pt>
                <c:pt idx="160">
                  <c:v>0.11393141992475986</c:v>
                </c:pt>
                <c:pt idx="161">
                  <c:v>0.11526982499123006</c:v>
                </c:pt>
                <c:pt idx="162">
                  <c:v>0.11828673627629005</c:v>
                </c:pt>
                <c:pt idx="163">
                  <c:v>0.12011753972998029</c:v>
                </c:pt>
                <c:pt idx="164">
                  <c:v>0.11617991358654001</c:v>
                </c:pt>
                <c:pt idx="165">
                  <c:v>0.11764564032506986</c:v>
                </c:pt>
                <c:pt idx="166">
                  <c:v>0.12118745971585998</c:v>
                </c:pt>
                <c:pt idx="167">
                  <c:v>0.11554958248422009</c:v>
                </c:pt>
                <c:pt idx="168">
                  <c:v>0.11079003201004012</c:v>
                </c:pt>
                <c:pt idx="169">
                  <c:v>0.11356892784792993</c:v>
                </c:pt>
                <c:pt idx="170">
                  <c:v>0.10555149684818987</c:v>
                </c:pt>
                <c:pt idx="171">
                  <c:v>0.10370919480345986</c:v>
                </c:pt>
                <c:pt idx="172">
                  <c:v>9.9879635622330376E-2</c:v>
                </c:pt>
                <c:pt idx="173">
                  <c:v>0.10141620221827008</c:v>
                </c:pt>
                <c:pt idx="174">
                  <c:v>0.10429158746334988</c:v>
                </c:pt>
                <c:pt idx="175">
                  <c:v>0.10831441979619982</c:v>
                </c:pt>
                <c:pt idx="176">
                  <c:v>0.11641490209266014</c:v>
                </c:pt>
                <c:pt idx="177">
                  <c:v>0.12591477771883008</c:v>
                </c:pt>
                <c:pt idx="178">
                  <c:v>0.14037825890266986</c:v>
                </c:pt>
                <c:pt idx="179">
                  <c:v>0.14969394021443994</c:v>
                </c:pt>
                <c:pt idx="180">
                  <c:v>0.16216679852804994</c:v>
                </c:pt>
                <c:pt idx="181">
                  <c:v>0.16938467168193005</c:v>
                </c:pt>
                <c:pt idx="182">
                  <c:v>0.17456941766281009</c:v>
                </c:pt>
                <c:pt idx="183">
                  <c:v>0.18172335477412405</c:v>
                </c:pt>
                <c:pt idx="184">
                  <c:v>0.1871798497860051</c:v>
                </c:pt>
                <c:pt idx="185">
                  <c:v>0.191476112864151</c:v>
                </c:pt>
                <c:pt idx="186">
                  <c:v>0.19511894499520499</c:v>
                </c:pt>
                <c:pt idx="187">
                  <c:v>0.19772358312477001</c:v>
                </c:pt>
                <c:pt idx="188">
                  <c:v>0.20491543483025604</c:v>
                </c:pt>
                <c:pt idx="189">
                  <c:v>0.20472296424205005</c:v>
                </c:pt>
                <c:pt idx="190">
                  <c:v>0.208361412921514</c:v>
                </c:pt>
                <c:pt idx="191">
                  <c:v>0.21161853550075799</c:v>
                </c:pt>
                <c:pt idx="192">
                  <c:v>0.21417769645135709</c:v>
                </c:pt>
                <c:pt idx="193">
                  <c:v>0.21540415174069552</c:v>
                </c:pt>
                <c:pt idx="194">
                  <c:v>0.21793789316673662</c:v>
                </c:pt>
                <c:pt idx="195">
                  <c:v>0.22043130553306056</c:v>
                </c:pt>
                <c:pt idx="196">
                  <c:v>0.22476552351933199</c:v>
                </c:pt>
                <c:pt idx="197">
                  <c:v>0.23154108893724501</c:v>
                </c:pt>
                <c:pt idx="198">
                  <c:v>0.23457969860508804</c:v>
                </c:pt>
                <c:pt idx="199">
                  <c:v>0.24221580828026895</c:v>
                </c:pt>
                <c:pt idx="200">
                  <c:v>0.24620977519919396</c:v>
                </c:pt>
                <c:pt idx="201">
                  <c:v>0.25213902650660291</c:v>
                </c:pt>
                <c:pt idx="202">
                  <c:v>0.26243994710435092</c:v>
                </c:pt>
                <c:pt idx="203">
                  <c:v>0.2630304747425769</c:v>
                </c:pt>
                <c:pt idx="204">
                  <c:v>0.273786156910092</c:v>
                </c:pt>
                <c:pt idx="205">
                  <c:v>0.28197965223814303</c:v>
                </c:pt>
                <c:pt idx="206">
                  <c:v>0.28898061883386994</c:v>
                </c:pt>
                <c:pt idx="207">
                  <c:v>0.29615957787320002</c:v>
                </c:pt>
                <c:pt idx="208">
                  <c:v>0.30059530978077986</c:v>
                </c:pt>
                <c:pt idx="209">
                  <c:v>0.30584178050892996</c:v>
                </c:pt>
                <c:pt idx="210">
                  <c:v>0.30586592355811981</c:v>
                </c:pt>
                <c:pt idx="211">
                  <c:v>0.29655333625512004</c:v>
                </c:pt>
                <c:pt idx="212">
                  <c:v>0.28482278088766999</c:v>
                </c:pt>
                <c:pt idx="213">
                  <c:v>0.26473736044847973</c:v>
                </c:pt>
                <c:pt idx="214">
                  <c:v>0.24186972763635994</c:v>
                </c:pt>
                <c:pt idx="215">
                  <c:v>0.22115558981993977</c:v>
                </c:pt>
                <c:pt idx="216">
                  <c:v>0.20089728126833029</c:v>
                </c:pt>
                <c:pt idx="217">
                  <c:v>0.1942770088858401</c:v>
                </c:pt>
                <c:pt idx="218">
                  <c:v>0.19189087374937985</c:v>
                </c:pt>
                <c:pt idx="219">
                  <c:v>0.19317052520976974</c:v>
                </c:pt>
                <c:pt idx="220">
                  <c:v>0.1962299541772401</c:v>
                </c:pt>
                <c:pt idx="221">
                  <c:v>0.20551359498446997</c:v>
                </c:pt>
                <c:pt idx="222">
                  <c:v>0.20706151575586995</c:v>
                </c:pt>
                <c:pt idx="223">
                  <c:v>0.21334390735745012</c:v>
                </c:pt>
                <c:pt idx="224">
                  <c:v>0.22028763786142003</c:v>
                </c:pt>
                <c:pt idx="225">
                  <c:v>0.22518959664163019</c:v>
                </c:pt>
                <c:pt idx="226">
                  <c:v>0.23300137292442002</c:v>
                </c:pt>
                <c:pt idx="227">
                  <c:v>0.23445249198837015</c:v>
                </c:pt>
                <c:pt idx="228">
                  <c:v>0.2399800076316998</c:v>
                </c:pt>
                <c:pt idx="229">
                  <c:v>0.24412455903735975</c:v>
                </c:pt>
                <c:pt idx="230">
                  <c:v>0.24733741870366988</c:v>
                </c:pt>
                <c:pt idx="231">
                  <c:v>0.25178246439054019</c:v>
                </c:pt>
                <c:pt idx="232">
                  <c:v>0.25345350138165035</c:v>
                </c:pt>
                <c:pt idx="233">
                  <c:v>0.26027169133905037</c:v>
                </c:pt>
                <c:pt idx="234">
                  <c:v>0.26462402958999043</c:v>
                </c:pt>
                <c:pt idx="235">
                  <c:v>0.27105295289063935</c:v>
                </c:pt>
                <c:pt idx="236">
                  <c:v>0.27974752925648971</c:v>
                </c:pt>
                <c:pt idx="237">
                  <c:v>0.28531804679954931</c:v>
                </c:pt>
                <c:pt idx="238">
                  <c:v>0.29022208224708024</c:v>
                </c:pt>
                <c:pt idx="239">
                  <c:v>0.29850301515698963</c:v>
                </c:pt>
                <c:pt idx="240">
                  <c:v>0.30403785843713038</c:v>
                </c:pt>
                <c:pt idx="241">
                  <c:v>0.31084308961810958</c:v>
                </c:pt>
                <c:pt idx="242">
                  <c:v>0.31785972297450993</c:v>
                </c:pt>
                <c:pt idx="243">
                  <c:v>0.32319848124156003</c:v>
                </c:pt>
                <c:pt idx="244">
                  <c:v>0.33021446142597988</c:v>
                </c:pt>
                <c:pt idx="245">
                  <c:v>0.33783695630090005</c:v>
                </c:pt>
                <c:pt idx="246">
                  <c:v>0.34418910521937018</c:v>
                </c:pt>
                <c:pt idx="247">
                  <c:v>0.35608251278755088</c:v>
                </c:pt>
                <c:pt idx="248">
                  <c:v>0.36277425860961987</c:v>
                </c:pt>
                <c:pt idx="249">
                  <c:v>0.37207251952983977</c:v>
                </c:pt>
                <c:pt idx="250">
                  <c:v>0.3812711267383504</c:v>
                </c:pt>
                <c:pt idx="251">
                  <c:v>0.39130257707764038</c:v>
                </c:pt>
                <c:pt idx="252">
                  <c:v>0.40174171462639041</c:v>
                </c:pt>
                <c:pt idx="253">
                  <c:v>0.41088615360476055</c:v>
                </c:pt>
                <c:pt idx="254">
                  <c:v>0.42085863358335995</c:v>
                </c:pt>
                <c:pt idx="255">
                  <c:v>0.42857459681243082</c:v>
                </c:pt>
                <c:pt idx="256">
                  <c:v>0.44459057059328</c:v>
                </c:pt>
                <c:pt idx="257">
                  <c:v>0.45534972809296992</c:v>
                </c:pt>
                <c:pt idx="258">
                  <c:v>0.46662422060607067</c:v>
                </c:pt>
                <c:pt idx="259">
                  <c:v>0.48030093343261981</c:v>
                </c:pt>
                <c:pt idx="260">
                  <c:v>0.49251167298038023</c:v>
                </c:pt>
                <c:pt idx="261">
                  <c:v>0.50624586239917946</c:v>
                </c:pt>
                <c:pt idx="262">
                  <c:v>0.52026275409668976</c:v>
                </c:pt>
                <c:pt idx="263">
                  <c:v>0.53671923144544031</c:v>
                </c:pt>
                <c:pt idx="264">
                  <c:v>0.54919369863791978</c:v>
                </c:pt>
                <c:pt idx="265">
                  <c:v>0.56425773148307901</c:v>
                </c:pt>
                <c:pt idx="266">
                  <c:v>0.58025749870849097</c:v>
                </c:pt>
                <c:pt idx="267">
                  <c:v>0.60110835535360962</c:v>
                </c:pt>
                <c:pt idx="268">
                  <c:v>0.61989634889437895</c:v>
                </c:pt>
                <c:pt idx="269">
                  <c:v>0.64293759504379011</c:v>
                </c:pt>
                <c:pt idx="270">
                  <c:v>0.66638005634863973</c:v>
                </c:pt>
                <c:pt idx="271">
                  <c:v>0.7065485853883704</c:v>
                </c:pt>
                <c:pt idx="272">
                  <c:v>0.71568550749321957</c:v>
                </c:pt>
                <c:pt idx="273">
                  <c:v>0.74924409578672879</c:v>
                </c:pt>
                <c:pt idx="274">
                  <c:v>0.79206636360299143</c:v>
                </c:pt>
                <c:pt idx="275">
                  <c:v>0.82797611164800067</c:v>
                </c:pt>
                <c:pt idx="276">
                  <c:v>0.87763685548623016</c:v>
                </c:pt>
                <c:pt idx="277">
                  <c:v>0.92890058734989012</c:v>
                </c:pt>
                <c:pt idx="278">
                  <c:v>0.97799428863717885</c:v>
                </c:pt>
                <c:pt idx="279">
                  <c:v>1.030972167755289</c:v>
                </c:pt>
                <c:pt idx="280">
                  <c:v>1.0593187732175302</c:v>
                </c:pt>
                <c:pt idx="281">
                  <c:v>1.1274529360203704</c:v>
                </c:pt>
                <c:pt idx="282">
                  <c:v>1.1670493067355991</c:v>
                </c:pt>
                <c:pt idx="283">
                  <c:v>1.2006347117566989</c:v>
                </c:pt>
                <c:pt idx="284">
                  <c:v>1.2310192051769988</c:v>
                </c:pt>
                <c:pt idx="285">
                  <c:v>1.2623819650564005</c:v>
                </c:pt>
                <c:pt idx="286">
                  <c:v>1.296162748202299</c:v>
                </c:pt>
                <c:pt idx="287">
                  <c:v>1.3344357495687991</c:v>
                </c:pt>
                <c:pt idx="288">
                  <c:v>1.3755408669623996</c:v>
                </c:pt>
                <c:pt idx="289">
                  <c:v>1.4280171922960001</c:v>
                </c:pt>
                <c:pt idx="290">
                  <c:v>1.4867423770977002</c:v>
                </c:pt>
                <c:pt idx="291">
                  <c:v>1.5488021828253</c:v>
                </c:pt>
                <c:pt idx="292">
                  <c:v>1.6168911872227998</c:v>
                </c:pt>
                <c:pt idx="293">
                  <c:v>1.6938542303555</c:v>
                </c:pt>
                <c:pt idx="294">
                  <c:v>1.7725592562858008</c:v>
                </c:pt>
                <c:pt idx="295">
                  <c:v>1.8576951598183999</c:v>
                </c:pt>
                <c:pt idx="296">
                  <c:v>1.949545149759599</c:v>
                </c:pt>
                <c:pt idx="297">
                  <c:v>2.0472148197929005</c:v>
                </c:pt>
                <c:pt idx="298">
                  <c:v>2.1508305722371013</c:v>
                </c:pt>
                <c:pt idx="299">
                  <c:v>2.2619282097675999</c:v>
                </c:pt>
                <c:pt idx="300">
                  <c:v>2.3821746503709988</c:v>
                </c:pt>
                <c:pt idx="301">
                  <c:v>2.5045648530633002</c:v>
                </c:pt>
                <c:pt idx="302">
                  <c:v>2.6365469028963009</c:v>
                </c:pt>
                <c:pt idx="303">
                  <c:v>2.7726853206594004</c:v>
                </c:pt>
                <c:pt idx="304">
                  <c:v>2.9109029888610998</c:v>
                </c:pt>
                <c:pt idx="305">
                  <c:v>3.0500299631058994</c:v>
                </c:pt>
                <c:pt idx="306">
                  <c:v>3.1830028895531015</c:v>
                </c:pt>
                <c:pt idx="307">
                  <c:v>3.3044470240509991</c:v>
                </c:pt>
                <c:pt idx="308">
                  <c:v>3.4224124945428009</c:v>
                </c:pt>
                <c:pt idx="309">
                  <c:v>3.4655193719756987</c:v>
                </c:pt>
                <c:pt idx="310">
                  <c:v>3.4890332177923007</c:v>
                </c:pt>
                <c:pt idx="311">
                  <c:v>3.4580466561309997</c:v>
                </c:pt>
                <c:pt idx="312">
                  <c:v>3.3643869592055999</c:v>
                </c:pt>
                <c:pt idx="313">
                  <c:v>3.205765680737299</c:v>
                </c:pt>
                <c:pt idx="314">
                  <c:v>2.9671889266844005</c:v>
                </c:pt>
                <c:pt idx="315">
                  <c:v>2.6198350308865006</c:v>
                </c:pt>
                <c:pt idx="316">
                  <c:v>2.1177261551499011</c:v>
                </c:pt>
                <c:pt idx="317">
                  <c:v>1.4229115208989995</c:v>
                </c:pt>
                <c:pt idx="318">
                  <c:v>0.51011003025309876</c:v>
                </c:pt>
                <c:pt idx="319">
                  <c:v>-0.59267942628480164</c:v>
                </c:pt>
                <c:pt idx="320">
                  <c:v>-1.8929284178256012</c:v>
                </c:pt>
                <c:pt idx="321">
                  <c:v>-3.2869410405485997</c:v>
                </c:pt>
                <c:pt idx="322">
                  <c:v>-4.774267688413099</c:v>
                </c:pt>
                <c:pt idx="323">
                  <c:v>-6.2198008534674809</c:v>
                </c:pt>
                <c:pt idx="324">
                  <c:v>-7.4915230362526195</c:v>
                </c:pt>
                <c:pt idx="325">
                  <c:v>-8.4514569871409613</c:v>
                </c:pt>
                <c:pt idx="326">
                  <c:v>-8.915514836022183</c:v>
                </c:pt>
                <c:pt idx="327">
                  <c:v>-8.9340357730562978</c:v>
                </c:pt>
                <c:pt idx="328">
                  <c:v>-8.6631181465078502</c:v>
                </c:pt>
                <c:pt idx="329">
                  <c:v>-8.1957197586862893</c:v>
                </c:pt>
                <c:pt idx="330">
                  <c:v>-7.7026911095881179</c:v>
                </c:pt>
                <c:pt idx="331">
                  <c:v>-7.2104661634734999</c:v>
                </c:pt>
                <c:pt idx="332">
                  <c:v>-6.7374468580483011</c:v>
                </c:pt>
                <c:pt idx="333">
                  <c:v>-6.2768957042032003</c:v>
                </c:pt>
                <c:pt idx="334">
                  <c:v>-5.8889068081988007</c:v>
                </c:pt>
                <c:pt idx="335">
                  <c:v>-5.5056919671932985</c:v>
                </c:pt>
                <c:pt idx="336">
                  <c:v>-5.1510423527748017</c:v>
                </c:pt>
                <c:pt idx="337">
                  <c:v>-4.8178900019553996</c:v>
                </c:pt>
                <c:pt idx="338">
                  <c:v>-4.5047994776460989</c:v>
                </c:pt>
                <c:pt idx="339">
                  <c:v>-4.2084317711275983</c:v>
                </c:pt>
                <c:pt idx="340">
                  <c:v>-3.9247204456201992</c:v>
                </c:pt>
                <c:pt idx="341">
                  <c:v>-3.6498241066983006</c:v>
                </c:pt>
                <c:pt idx="342">
                  <c:v>-3.3806041371195015</c:v>
                </c:pt>
                <c:pt idx="343">
                  <c:v>-3.118004874457899</c:v>
                </c:pt>
                <c:pt idx="344">
                  <c:v>-2.8598508201668995</c:v>
                </c:pt>
                <c:pt idx="345">
                  <c:v>-2.6076859639482013</c:v>
                </c:pt>
                <c:pt idx="346">
                  <c:v>-2.3639783003653996</c:v>
                </c:pt>
                <c:pt idx="347">
                  <c:v>-2.1263332941915003</c:v>
                </c:pt>
                <c:pt idx="348">
                  <c:v>-1.8770134647215997</c:v>
                </c:pt>
                <c:pt idx="349">
                  <c:v>-1.6857154366459</c:v>
                </c:pt>
                <c:pt idx="350">
                  <c:v>-1.4948156749908001</c:v>
                </c:pt>
                <c:pt idx="351">
                  <c:v>-1.326606053671</c:v>
                </c:pt>
                <c:pt idx="352">
                  <c:v>-1.177877205766098</c:v>
                </c:pt>
                <c:pt idx="353">
                  <c:v>-1.0434434491291</c:v>
                </c:pt>
                <c:pt idx="354">
                  <c:v>-0.91819019432229965</c:v>
                </c:pt>
                <c:pt idx="355">
                  <c:v>-0.804865283997799</c:v>
                </c:pt>
                <c:pt idx="356">
                  <c:v>-0.70830279788969719</c:v>
                </c:pt>
                <c:pt idx="357">
                  <c:v>-0.63149076755900069</c:v>
                </c:pt>
                <c:pt idx="358">
                  <c:v>-0.57247216343630214</c:v>
                </c:pt>
                <c:pt idx="359">
                  <c:v>-0.52518022970170009</c:v>
                </c:pt>
                <c:pt idx="360">
                  <c:v>-0.4855789275817024</c:v>
                </c:pt>
                <c:pt idx="361">
                  <c:v>-0.45257662355129824</c:v>
                </c:pt>
                <c:pt idx="362">
                  <c:v>-0.42412786792240098</c:v>
                </c:pt>
                <c:pt idx="363">
                  <c:v>-0.40018467156249926</c:v>
                </c:pt>
                <c:pt idx="364">
                  <c:v>-0.38072373576139995</c:v>
                </c:pt>
                <c:pt idx="365">
                  <c:v>-0.36433674528350224</c:v>
                </c:pt>
                <c:pt idx="366">
                  <c:v>-0.34889784647619848</c:v>
                </c:pt>
                <c:pt idx="367">
                  <c:v>-0.33232575486709948</c:v>
                </c:pt>
                <c:pt idx="368">
                  <c:v>-0.31449538692699974</c:v>
                </c:pt>
                <c:pt idx="369">
                  <c:v>-0.29574373614739713</c:v>
                </c:pt>
                <c:pt idx="370">
                  <c:v>-0.27705323577410113</c:v>
                </c:pt>
                <c:pt idx="371">
                  <c:v>-0.25926921955879934</c:v>
                </c:pt>
                <c:pt idx="372">
                  <c:v>-0.24321801310989954</c:v>
                </c:pt>
                <c:pt idx="373">
                  <c:v>-0.22772579337690146</c:v>
                </c:pt>
                <c:pt idx="374">
                  <c:v>-0.21218879838960092</c:v>
                </c:pt>
                <c:pt idx="375">
                  <c:v>-0.19730069358489999</c:v>
                </c:pt>
                <c:pt idx="376">
                  <c:v>-0.18254966574130194</c:v>
                </c:pt>
                <c:pt idx="377">
                  <c:v>-0.16612478157130184</c:v>
                </c:pt>
                <c:pt idx="378">
                  <c:v>-0.1486930786894014</c:v>
                </c:pt>
                <c:pt idx="379">
                  <c:v>-0.1304634908784017</c:v>
                </c:pt>
                <c:pt idx="380">
                  <c:v>-0.11152844852649935</c:v>
                </c:pt>
                <c:pt idx="381">
                  <c:v>-9.2020056549301898E-2</c:v>
                </c:pt>
                <c:pt idx="382">
                  <c:v>-7.0309833154400536E-2</c:v>
                </c:pt>
                <c:pt idx="383">
                  <c:v>-4.9485470856797775E-2</c:v>
                </c:pt>
                <c:pt idx="384">
                  <c:v>-2.8609082774398331E-2</c:v>
                </c:pt>
                <c:pt idx="385">
                  <c:v>-9.4422925258008661E-3</c:v>
                </c:pt>
                <c:pt idx="386">
                  <c:v>7.2139685029988243E-3</c:v>
                </c:pt>
                <c:pt idx="387">
                  <c:v>2.1547881146499748E-2</c:v>
                </c:pt>
                <c:pt idx="388">
                  <c:v>3.2913891723801214E-2</c:v>
                </c:pt>
                <c:pt idx="389">
                  <c:v>4.1042422835200654E-2</c:v>
                </c:pt>
                <c:pt idx="390">
                  <c:v>4.6711250135100357E-2</c:v>
                </c:pt>
                <c:pt idx="391">
                  <c:v>5.1178257844298969E-2</c:v>
                </c:pt>
                <c:pt idx="392">
                  <c:v>5.4486565229098005E-2</c:v>
                </c:pt>
                <c:pt idx="393">
                  <c:v>5.8032942073097615E-2</c:v>
                </c:pt>
                <c:pt idx="394">
                  <c:v>6.1096320415700234E-2</c:v>
                </c:pt>
                <c:pt idx="395">
                  <c:v>6.4131162102899708E-2</c:v>
                </c:pt>
                <c:pt idx="396">
                  <c:v>6.7206201445198843E-2</c:v>
                </c:pt>
                <c:pt idx="397">
                  <c:v>7.013932478630025E-2</c:v>
                </c:pt>
                <c:pt idx="398">
                  <c:v>7.1835317987499536E-2</c:v>
                </c:pt>
                <c:pt idx="399">
                  <c:v>7.0413260529100796E-2</c:v>
                </c:pt>
                <c:pt idx="400">
                  <c:v>6.2785041820898613E-2</c:v>
                </c:pt>
                <c:pt idx="401">
                  <c:v>5.2553918990700055E-2</c:v>
                </c:pt>
                <c:pt idx="402">
                  <c:v>4.8259100546200528E-2</c:v>
                </c:pt>
                <c:pt idx="403">
                  <c:v>5.219782459969835E-2</c:v>
                </c:pt>
                <c:pt idx="404">
                  <c:v>6.1839321735000397E-2</c:v>
                </c:pt>
                <c:pt idx="405">
                  <c:v>6.8673644746400697E-2</c:v>
                </c:pt>
                <c:pt idx="406">
                  <c:v>7.4203015728400601E-2</c:v>
                </c:pt>
                <c:pt idx="407">
                  <c:v>7.9248839535100757E-2</c:v>
                </c:pt>
                <c:pt idx="408">
                  <c:v>8.8016040982900279E-2</c:v>
                </c:pt>
                <c:pt idx="409">
                  <c:v>0.10135557120189986</c:v>
                </c:pt>
                <c:pt idx="410">
                  <c:v>0.11897686344599734</c:v>
                </c:pt>
                <c:pt idx="411">
                  <c:v>0.13442961193229763</c:v>
                </c:pt>
                <c:pt idx="412">
                  <c:v>0.14307854591530145</c:v>
                </c:pt>
                <c:pt idx="413">
                  <c:v>0.14698831551579872</c:v>
                </c:pt>
                <c:pt idx="414">
                  <c:v>0.14902854537280064</c:v>
                </c:pt>
                <c:pt idx="415">
                  <c:v>0.15512320541989766</c:v>
                </c:pt>
                <c:pt idx="416">
                  <c:v>0.16704478660810196</c:v>
                </c:pt>
                <c:pt idx="417">
                  <c:v>0.1814564457958987</c:v>
                </c:pt>
                <c:pt idx="418">
                  <c:v>0.19470646800920122</c:v>
                </c:pt>
                <c:pt idx="419">
                  <c:v>0.19578843441679794</c:v>
                </c:pt>
                <c:pt idx="420">
                  <c:v>0.18926342793210083</c:v>
                </c:pt>
                <c:pt idx="421">
                  <c:v>0.17578251835890057</c:v>
                </c:pt>
                <c:pt idx="422">
                  <c:v>0.15819351296740081</c:v>
                </c:pt>
                <c:pt idx="423">
                  <c:v>0.13538070869519991</c:v>
                </c:pt>
                <c:pt idx="424">
                  <c:v>0.11173229414800012</c:v>
                </c:pt>
                <c:pt idx="425">
                  <c:v>8.7551730588200982E-2</c:v>
                </c:pt>
                <c:pt idx="426">
                  <c:v>6.1726144089201185E-2</c:v>
                </c:pt>
                <c:pt idx="427">
                  <c:v>3.5465944875200606E-2</c:v>
                </c:pt>
                <c:pt idx="428">
                  <c:v>1.2626803039800905E-2</c:v>
                </c:pt>
                <c:pt idx="429">
                  <c:v>-9.5402119046994471E-3</c:v>
                </c:pt>
                <c:pt idx="430">
                  <c:v>-2.8422783546901087E-2</c:v>
                </c:pt>
                <c:pt idx="431">
                  <c:v>-4.3394951906799761E-2</c:v>
                </c:pt>
                <c:pt idx="432">
                  <c:v>-5.5304940690598769E-2</c:v>
                </c:pt>
                <c:pt idx="433">
                  <c:v>-6.979517810409952E-2</c:v>
                </c:pt>
                <c:pt idx="434">
                  <c:v>-7.9012392135100029E-2</c:v>
                </c:pt>
                <c:pt idx="435">
                  <c:v>-8.6834377572898802E-2</c:v>
                </c:pt>
                <c:pt idx="436">
                  <c:v>-8.6183076502400979E-2</c:v>
                </c:pt>
                <c:pt idx="437">
                  <c:v>-7.200890955069994E-2</c:v>
                </c:pt>
                <c:pt idx="438">
                  <c:v>-5.0888482689499526E-2</c:v>
                </c:pt>
                <c:pt idx="439">
                  <c:v>-2.5795291045598745E-2</c:v>
                </c:pt>
                <c:pt idx="440">
                  <c:v>4.1936729870073464E-4</c:v>
                </c:pt>
                <c:pt idx="441">
                  <c:v>2.4027157987099201E-2</c:v>
                </c:pt>
                <c:pt idx="442">
                  <c:v>4.6074289529901336E-2</c:v>
                </c:pt>
                <c:pt idx="443">
                  <c:v>6.3831931751400006E-2</c:v>
                </c:pt>
                <c:pt idx="444">
                  <c:v>7.712182942909962E-2</c:v>
                </c:pt>
                <c:pt idx="445">
                  <c:v>8.539289518370019E-2</c:v>
                </c:pt>
                <c:pt idx="446">
                  <c:v>8.972520820940133E-2</c:v>
                </c:pt>
                <c:pt idx="447">
                  <c:v>9.3841944975300962E-2</c:v>
                </c:pt>
                <c:pt idx="448">
                  <c:v>9.3255347215999151E-2</c:v>
                </c:pt>
                <c:pt idx="449">
                  <c:v>9.3421193796299207E-2</c:v>
                </c:pt>
                <c:pt idx="450">
                  <c:v>9.5617073114301121E-2</c:v>
                </c:pt>
                <c:pt idx="451">
                  <c:v>9.4675599449699277E-2</c:v>
                </c:pt>
                <c:pt idx="452">
                  <c:v>9.5093671265999546E-2</c:v>
                </c:pt>
                <c:pt idx="453">
                  <c:v>9.1305259547800333E-2</c:v>
                </c:pt>
                <c:pt idx="454">
                  <c:v>8.8732636676200016E-2</c:v>
                </c:pt>
                <c:pt idx="455">
                  <c:v>8.1903706010701072E-2</c:v>
                </c:pt>
                <c:pt idx="456">
                  <c:v>6.6177723197100136E-2</c:v>
                </c:pt>
                <c:pt idx="457">
                  <c:v>4.0429881894201714E-2</c:v>
                </c:pt>
                <c:pt idx="458">
                  <c:v>2.2739642387001879E-3</c:v>
                </c:pt>
                <c:pt idx="459">
                  <c:v>-5.1955104587289469E-2</c:v>
                </c:pt>
                <c:pt idx="460">
                  <c:v>-0.12468980674247021</c:v>
                </c:pt>
                <c:pt idx="461">
                  <c:v>-0.21168553979043025</c:v>
                </c:pt>
                <c:pt idx="462">
                  <c:v>-0.31159648510451987</c:v>
                </c:pt>
                <c:pt idx="463">
                  <c:v>-0.41715787601516929</c:v>
                </c:pt>
                <c:pt idx="464">
                  <c:v>-0.52370298257087988</c:v>
                </c:pt>
                <c:pt idx="465">
                  <c:v>-0.62448650875566969</c:v>
                </c:pt>
                <c:pt idx="466">
                  <c:v>-0.71419980139216932</c:v>
                </c:pt>
                <c:pt idx="467">
                  <c:v>-0.79264611240710003</c:v>
                </c:pt>
                <c:pt idx="468">
                  <c:v>-0.85743282639020002</c:v>
                </c:pt>
                <c:pt idx="469">
                  <c:v>-0.91428698280867948</c:v>
                </c:pt>
                <c:pt idx="470">
                  <c:v>-0.96473370107187861</c:v>
                </c:pt>
                <c:pt idx="471">
                  <c:v>-1.0197204028358389</c:v>
                </c:pt>
                <c:pt idx="472">
                  <c:v>-1.0751710831256798</c:v>
                </c:pt>
                <c:pt idx="473">
                  <c:v>-1.132877673560591</c:v>
                </c:pt>
                <c:pt idx="474">
                  <c:v>-1.1689086069779293</c:v>
                </c:pt>
                <c:pt idx="475">
                  <c:v>-1.1346081607377592</c:v>
                </c:pt>
                <c:pt idx="476">
                  <c:v>-0.90875973248689057</c:v>
                </c:pt>
                <c:pt idx="477">
                  <c:v>-0.40326236537134896</c:v>
                </c:pt>
                <c:pt idx="478">
                  <c:v>0.22854868684631136</c:v>
                </c:pt>
                <c:pt idx="479">
                  <c:v>0.6614427393768505</c:v>
                </c:pt>
                <c:pt idx="480">
                  <c:v>0.81662350402715944</c:v>
                </c:pt>
                <c:pt idx="481">
                  <c:v>0.81789236193151993</c:v>
                </c:pt>
                <c:pt idx="482">
                  <c:v>0.76156647728133109</c:v>
                </c:pt>
                <c:pt idx="483">
                  <c:v>0.69799169461122901</c:v>
                </c:pt>
                <c:pt idx="484">
                  <c:v>0.64067642184916984</c:v>
                </c:pt>
                <c:pt idx="485">
                  <c:v>0.59311776012313011</c:v>
                </c:pt>
                <c:pt idx="486">
                  <c:v>0.55636002865032985</c:v>
                </c:pt>
                <c:pt idx="487">
                  <c:v>0.52601696657841046</c:v>
                </c:pt>
                <c:pt idx="488">
                  <c:v>0.50507260302561896</c:v>
                </c:pt>
                <c:pt idx="489">
                  <c:v>0.49095017532902041</c:v>
                </c:pt>
                <c:pt idx="490">
                  <c:v>0.48683016595403927</c:v>
                </c:pt>
                <c:pt idx="491">
                  <c:v>0.48829749005527034</c:v>
                </c:pt>
                <c:pt idx="492">
                  <c:v>0.48922023591366859</c:v>
                </c:pt>
                <c:pt idx="493">
                  <c:v>0.48364956693668937</c:v>
                </c:pt>
                <c:pt idx="494">
                  <c:v>0.47205200112547097</c:v>
                </c:pt>
                <c:pt idx="495">
                  <c:v>0.45559503315775984</c:v>
                </c:pt>
                <c:pt idx="496">
                  <c:v>0.43282636254176943</c:v>
                </c:pt>
                <c:pt idx="497">
                  <c:v>0.40783405551518115</c:v>
                </c:pt>
                <c:pt idx="498">
                  <c:v>0.38467380075493907</c:v>
                </c:pt>
                <c:pt idx="499">
                  <c:v>0.35947546493154015</c:v>
                </c:pt>
                <c:pt idx="500">
                  <c:v>0.33476344250900958</c:v>
                </c:pt>
                <c:pt idx="501">
                  <c:v>0.31251030636856925</c:v>
                </c:pt>
                <c:pt idx="502">
                  <c:v>0.29374258564107869</c:v>
                </c:pt>
                <c:pt idx="503">
                  <c:v>0.27849042763079979</c:v>
                </c:pt>
                <c:pt idx="504">
                  <c:v>0.26172186296648903</c:v>
                </c:pt>
                <c:pt idx="505">
                  <c:v>0.26824132595070971</c:v>
                </c:pt>
                <c:pt idx="506">
                  <c:v>0.23627000763784878</c:v>
                </c:pt>
                <c:pt idx="507">
                  <c:v>0.22601100636317994</c:v>
                </c:pt>
                <c:pt idx="508">
                  <c:v>0.19883259627007988</c:v>
                </c:pt>
                <c:pt idx="509">
                  <c:v>0.2133607273858189</c:v>
                </c:pt>
                <c:pt idx="510">
                  <c:v>0.20349893104888928</c:v>
                </c:pt>
                <c:pt idx="511">
                  <c:v>0.19142230700034091</c:v>
                </c:pt>
                <c:pt idx="512">
                  <c:v>0.17348905256848024</c:v>
                </c:pt>
                <c:pt idx="513">
                  <c:v>0.14780033201113962</c:v>
                </c:pt>
                <c:pt idx="514">
                  <c:v>0.10665016260484972</c:v>
                </c:pt>
                <c:pt idx="515">
                  <c:v>3.4357916002630162E-2</c:v>
                </c:pt>
                <c:pt idx="516">
                  <c:v>-7.9028814961580096E-2</c:v>
                </c:pt>
                <c:pt idx="517">
                  <c:v>-0.23831979731957009</c:v>
                </c:pt>
                <c:pt idx="518">
                  <c:v>-0.41834901359715992</c:v>
                </c:pt>
                <c:pt idx="519">
                  <c:v>-0.56644617068753078</c:v>
                </c:pt>
                <c:pt idx="520">
                  <c:v>-0.62470218705301939</c:v>
                </c:pt>
                <c:pt idx="521">
                  <c:v>-0.64662426120693084</c:v>
                </c:pt>
                <c:pt idx="522">
                  <c:v>-0.63701699505901033</c:v>
                </c:pt>
                <c:pt idx="523">
                  <c:v>-0.59154032937162881</c:v>
                </c:pt>
                <c:pt idx="524">
                  <c:v>-0.54658557326751023</c:v>
                </c:pt>
                <c:pt idx="525">
                  <c:v>-0.51508016965004089</c:v>
                </c:pt>
                <c:pt idx="526">
                  <c:v>-0.50257852928744029</c:v>
                </c:pt>
                <c:pt idx="527">
                  <c:v>-0.5026145273004694</c:v>
                </c:pt>
                <c:pt idx="528">
                  <c:v>-0.51437863472283141</c:v>
                </c:pt>
                <c:pt idx="529">
                  <c:v>-0.55052894105245009</c:v>
                </c:pt>
                <c:pt idx="530">
                  <c:v>-0.53793162275279904</c:v>
                </c:pt>
                <c:pt idx="531">
                  <c:v>-0.54703278848989889</c:v>
                </c:pt>
                <c:pt idx="532">
                  <c:v>-0.57492352266609892</c:v>
                </c:pt>
                <c:pt idx="533">
                  <c:v>-0.58345982183399947</c:v>
                </c:pt>
                <c:pt idx="534">
                  <c:v>-0.62664546411309985</c:v>
                </c:pt>
                <c:pt idx="535">
                  <c:v>-0.64596173538639867</c:v>
                </c:pt>
                <c:pt idx="536">
                  <c:v>-0.66481595420740014</c:v>
                </c:pt>
                <c:pt idx="537">
                  <c:v>-0.68045245796680121</c:v>
                </c:pt>
                <c:pt idx="538">
                  <c:v>-0.69534168423840015</c:v>
                </c:pt>
                <c:pt idx="539">
                  <c:v>-0.70854748190950012</c:v>
                </c:pt>
                <c:pt idx="540">
                  <c:v>-0.71207238593259881</c:v>
                </c:pt>
                <c:pt idx="541">
                  <c:v>-0.692380511698099</c:v>
                </c:pt>
                <c:pt idx="542">
                  <c:v>-0.64415024256699915</c:v>
                </c:pt>
                <c:pt idx="543">
                  <c:v>-0.56331074516899982</c:v>
                </c:pt>
                <c:pt idx="544">
                  <c:v>-0.44345730377080095</c:v>
                </c:pt>
                <c:pt idx="545">
                  <c:v>-0.2715047661016996</c:v>
                </c:pt>
                <c:pt idx="546">
                  <c:v>-4.7718613703899848E-2</c:v>
                </c:pt>
                <c:pt idx="547">
                  <c:v>0.21409497807669986</c:v>
                </c:pt>
                <c:pt idx="548">
                  <c:v>0.4799187619025993</c:v>
                </c:pt>
                <c:pt idx="549">
                  <c:v>0.71762112280250001</c:v>
                </c:pt>
                <c:pt idx="550">
                  <c:v>0.90071143513969965</c:v>
                </c:pt>
                <c:pt idx="551">
                  <c:v>1.017248395672901</c:v>
                </c:pt>
                <c:pt idx="552">
                  <c:v>1.0767013212318002</c:v>
                </c:pt>
                <c:pt idx="553">
                  <c:v>1.0923495145510991</c:v>
                </c:pt>
                <c:pt idx="554">
                  <c:v>1.0786233255279996</c:v>
                </c:pt>
                <c:pt idx="555">
                  <c:v>1.0477144223927013</c:v>
                </c:pt>
                <c:pt idx="556">
                  <c:v>1.0087134282806787</c:v>
                </c:pt>
                <c:pt idx="557">
                  <c:v>0.9685794015954805</c:v>
                </c:pt>
                <c:pt idx="558">
                  <c:v>0.95214528313557878</c:v>
                </c:pt>
                <c:pt idx="559">
                  <c:v>0.90835728852712982</c:v>
                </c:pt>
                <c:pt idx="560">
                  <c:v>0.87612759974145948</c:v>
                </c:pt>
                <c:pt idx="561">
                  <c:v>0.89064911267791036</c:v>
                </c:pt>
                <c:pt idx="562">
                  <c:v>0.8896775359502298</c:v>
                </c:pt>
                <c:pt idx="563">
                  <c:v>0.89312653807157005</c:v>
                </c:pt>
                <c:pt idx="564">
                  <c:v>0.89122338595075057</c:v>
                </c:pt>
                <c:pt idx="565">
                  <c:v>0.88361030833315013</c:v>
                </c:pt>
                <c:pt idx="566">
                  <c:v>0.86967795305452977</c:v>
                </c:pt>
                <c:pt idx="567">
                  <c:v>0.84479776762719005</c:v>
                </c:pt>
                <c:pt idx="568">
                  <c:v>0.81330157698595018</c:v>
                </c:pt>
                <c:pt idx="569">
                  <c:v>0.78239512189977001</c:v>
                </c:pt>
                <c:pt idx="570">
                  <c:v>0.71741368140815975</c:v>
                </c:pt>
                <c:pt idx="571">
                  <c:v>0.65729267400335023</c:v>
                </c:pt>
                <c:pt idx="572">
                  <c:v>0.62167165566008986</c:v>
                </c:pt>
                <c:pt idx="573">
                  <c:v>0.57970220102701986</c:v>
                </c:pt>
                <c:pt idx="574">
                  <c:v>0.53639714866698007</c:v>
                </c:pt>
                <c:pt idx="575">
                  <c:v>0.49687020835592599</c:v>
                </c:pt>
                <c:pt idx="576">
                  <c:v>0.46500954219680796</c:v>
                </c:pt>
                <c:pt idx="577">
                  <c:v>0.44180174707302788</c:v>
                </c:pt>
                <c:pt idx="578">
                  <c:v>0.42062965958077303</c:v>
                </c:pt>
                <c:pt idx="579">
                  <c:v>0.4099178452883977</c:v>
                </c:pt>
                <c:pt idx="580">
                  <c:v>0.40325250992691097</c:v>
                </c:pt>
                <c:pt idx="581">
                  <c:v>0.40644450278759903</c:v>
                </c:pt>
                <c:pt idx="582">
                  <c:v>0.41925689766195001</c:v>
                </c:pt>
                <c:pt idx="583">
                  <c:v>0.43915272977300995</c:v>
                </c:pt>
                <c:pt idx="584">
                  <c:v>0.46747786409849801</c:v>
                </c:pt>
                <c:pt idx="585">
                  <c:v>0.50469977377319197</c:v>
                </c:pt>
                <c:pt idx="586">
                  <c:v>0.54745813157858103</c:v>
                </c:pt>
                <c:pt idx="587">
                  <c:v>0.59422638652103599</c:v>
                </c:pt>
                <c:pt idx="588">
                  <c:v>0.63943076766876794</c:v>
                </c:pt>
                <c:pt idx="589">
                  <c:v>0.68013445104655701</c:v>
                </c:pt>
                <c:pt idx="590">
                  <c:v>0.71572509172927368</c:v>
                </c:pt>
                <c:pt idx="591">
                  <c:v>0.74852073238422401</c:v>
                </c:pt>
                <c:pt idx="592">
                  <c:v>0.77852846827736399</c:v>
                </c:pt>
                <c:pt idx="593">
                  <c:v>0.80653170929761098</c:v>
                </c:pt>
                <c:pt idx="594">
                  <c:v>0.83415497966274799</c:v>
                </c:pt>
                <c:pt idx="595">
                  <c:v>0.85889818548694585</c:v>
                </c:pt>
                <c:pt idx="596">
                  <c:v>0.88523504569751377</c:v>
                </c:pt>
                <c:pt idx="597">
                  <c:v>0.91489616190596501</c:v>
                </c:pt>
                <c:pt idx="598">
                  <c:v>0.94917484712821887</c:v>
                </c:pt>
                <c:pt idx="599">
                  <c:v>0.99015976723208587</c:v>
                </c:pt>
                <c:pt idx="600">
                  <c:v>1.0362155273512408</c:v>
                </c:pt>
                <c:pt idx="601">
                  <c:v>1.093063897372955</c:v>
                </c:pt>
                <c:pt idx="602">
                  <c:v>1.1617903480602099</c:v>
                </c:pt>
                <c:pt idx="603">
                  <c:v>1.2402859857204398</c:v>
                </c:pt>
                <c:pt idx="604">
                  <c:v>1.33320872461158</c:v>
                </c:pt>
                <c:pt idx="605">
                  <c:v>1.4405652529980801</c:v>
                </c:pt>
                <c:pt idx="606">
                  <c:v>1.56397353399871</c:v>
                </c:pt>
                <c:pt idx="607">
                  <c:v>1.7073995606747694</c:v>
                </c:pt>
                <c:pt idx="608">
                  <c:v>1.88178625497047</c:v>
                </c:pt>
                <c:pt idx="609">
                  <c:v>2.0555229515247295</c:v>
                </c:pt>
                <c:pt idx="610">
                  <c:v>2.26925300096224</c:v>
                </c:pt>
                <c:pt idx="611">
                  <c:v>2.5145691476932095</c:v>
                </c:pt>
                <c:pt idx="612">
                  <c:v>2.7799466677863593</c:v>
                </c:pt>
                <c:pt idx="613">
                  <c:v>3.1079045118855291</c:v>
                </c:pt>
                <c:pt idx="614">
                  <c:v>3.4469430884667807</c:v>
                </c:pt>
                <c:pt idx="615">
                  <c:v>3.80769865591048</c:v>
                </c:pt>
                <c:pt idx="616">
                  <c:v>4.1734177962725303</c:v>
                </c:pt>
                <c:pt idx="617">
                  <c:v>4.4187743778233504</c:v>
                </c:pt>
                <c:pt idx="618">
                  <c:v>4.4721698715720812</c:v>
                </c:pt>
                <c:pt idx="619">
                  <c:v>4.14977485529168</c:v>
                </c:pt>
                <c:pt idx="620">
                  <c:v>3.3530629249412112</c:v>
                </c:pt>
                <c:pt idx="621">
                  <c:v>2.1760037995438015</c:v>
                </c:pt>
                <c:pt idx="622">
                  <c:v>0.9425333220286003</c:v>
                </c:pt>
                <c:pt idx="623">
                  <c:v>-0.15137262197779933</c:v>
                </c:pt>
                <c:pt idx="624">
                  <c:v>-0.93606309889928951</c:v>
                </c:pt>
                <c:pt idx="625">
                  <c:v>-1.4114818909364004</c:v>
                </c:pt>
                <c:pt idx="626">
                  <c:v>-1.6046420191326005</c:v>
                </c:pt>
                <c:pt idx="627">
                  <c:v>-1.6549221304364803</c:v>
                </c:pt>
                <c:pt idx="628">
                  <c:v>-1.6751490104320998</c:v>
                </c:pt>
                <c:pt idx="629">
                  <c:v>-1.6664678027033402</c:v>
                </c:pt>
                <c:pt idx="630">
                  <c:v>-1.7050680103924103</c:v>
                </c:pt>
                <c:pt idx="631">
                  <c:v>-1.7681064978591503</c:v>
                </c:pt>
                <c:pt idx="632">
                  <c:v>-1.7236720341938199</c:v>
                </c:pt>
                <c:pt idx="633">
                  <c:v>-1.5608429479533399</c:v>
                </c:pt>
                <c:pt idx="634">
                  <c:v>-1.3869954862611902</c:v>
                </c:pt>
                <c:pt idx="635">
                  <c:v>-1.22983073576979</c:v>
                </c:pt>
                <c:pt idx="636">
                  <c:v>-1.1372804107435599</c:v>
                </c:pt>
                <c:pt idx="637">
                  <c:v>-1.08496460856915</c:v>
                </c:pt>
                <c:pt idx="638">
                  <c:v>-1.1164078459619371</c:v>
                </c:pt>
                <c:pt idx="639">
                  <c:v>-1.134696558161475</c:v>
                </c:pt>
                <c:pt idx="640">
                  <c:v>-1.0910998076911689</c:v>
                </c:pt>
                <c:pt idx="641">
                  <c:v>-1.013734857590032</c:v>
                </c:pt>
                <c:pt idx="642">
                  <c:v>-0.96211690598575494</c:v>
                </c:pt>
                <c:pt idx="643">
                  <c:v>-0.9567987756099019</c:v>
                </c:pt>
                <c:pt idx="644">
                  <c:v>-1.000212137729358</c:v>
                </c:pt>
                <c:pt idx="645">
                  <c:v>-1.0942643927944289</c:v>
                </c:pt>
                <c:pt idx="646">
                  <c:v>-1.2383622182004199</c:v>
                </c:pt>
                <c:pt idx="647">
                  <c:v>-1.423715173900876</c:v>
                </c:pt>
                <c:pt idx="648">
                  <c:v>-1.512817188681514</c:v>
                </c:pt>
                <c:pt idx="649">
                  <c:v>-0.81851955837078405</c:v>
                </c:pt>
                <c:pt idx="650">
                  <c:v>0.77561000963704296</c:v>
                </c:pt>
                <c:pt idx="651">
                  <c:v>1.269907800742937</c:v>
                </c:pt>
                <c:pt idx="652">
                  <c:v>1.1718645058207549</c:v>
                </c:pt>
                <c:pt idx="653">
                  <c:v>1.069186635435428</c:v>
                </c:pt>
                <c:pt idx="654">
                  <c:v>1.0038083238953179</c:v>
                </c:pt>
                <c:pt idx="655">
                  <c:v>0.96586409291376008</c:v>
                </c:pt>
                <c:pt idx="656">
                  <c:v>0.92599380618440974</c:v>
                </c:pt>
                <c:pt idx="657">
                  <c:v>0.86492401245612016</c:v>
                </c:pt>
                <c:pt idx="658">
                  <c:v>0.79120840714704999</c:v>
                </c:pt>
                <c:pt idx="659">
                  <c:v>0.72723414216042004</c:v>
                </c:pt>
                <c:pt idx="660">
                  <c:v>0.69103882206020995</c:v>
                </c:pt>
                <c:pt idx="661">
                  <c:v>0.69301313651399976</c:v>
                </c:pt>
                <c:pt idx="662">
                  <c:v>0.72936922159686013</c:v>
                </c:pt>
                <c:pt idx="663">
                  <c:v>0.63136718388884017</c:v>
                </c:pt>
                <c:pt idx="664">
                  <c:v>-6.5077193136310107E-2</c:v>
                </c:pt>
                <c:pt idx="665">
                  <c:v>-1.36037429128534</c:v>
                </c:pt>
                <c:pt idx="666">
                  <c:v>-1.8646602019812097</c:v>
                </c:pt>
                <c:pt idx="667">
                  <c:v>-1.7140451867582303</c:v>
                </c:pt>
                <c:pt idx="668">
                  <c:v>-1.3909624793711703</c:v>
                </c:pt>
                <c:pt idx="669">
                  <c:v>-1.0450244395585502</c:v>
                </c:pt>
                <c:pt idx="670">
                  <c:v>-0.73866136498562973</c:v>
                </c:pt>
                <c:pt idx="671">
                  <c:v>-0.5124111322247602</c:v>
                </c:pt>
                <c:pt idx="672">
                  <c:v>-0.37589790367573972</c:v>
                </c:pt>
                <c:pt idx="673">
                  <c:v>-0.3095640817226295</c:v>
                </c:pt>
                <c:pt idx="674">
                  <c:v>-0.28385758207410028</c:v>
                </c:pt>
                <c:pt idx="675">
                  <c:v>-0.27301902457131</c:v>
                </c:pt>
                <c:pt idx="676">
                  <c:v>-0.26233195248299968</c:v>
                </c:pt>
                <c:pt idx="677">
                  <c:v>-0.24721491775957993</c:v>
                </c:pt>
                <c:pt idx="678">
                  <c:v>-0.2254691490106504</c:v>
                </c:pt>
                <c:pt idx="679">
                  <c:v>-0.20167219687500015</c:v>
                </c:pt>
                <c:pt idx="680">
                  <c:v>-0.1793365718248201</c:v>
                </c:pt>
                <c:pt idx="681">
                  <c:v>-0.15645628040453996</c:v>
                </c:pt>
                <c:pt idx="682">
                  <c:v>-0.13395351066741989</c:v>
                </c:pt>
                <c:pt idx="683">
                  <c:v>-0.11251349521602982</c:v>
                </c:pt>
                <c:pt idx="684">
                  <c:v>-9.5290608130369936E-2</c:v>
                </c:pt>
                <c:pt idx="685">
                  <c:v>-7.7300418303000162E-2</c:v>
                </c:pt>
                <c:pt idx="686">
                  <c:v>-5.9536664793740091E-2</c:v>
                </c:pt>
                <c:pt idx="687">
                  <c:v>-4.36566439055599E-2</c:v>
                </c:pt>
                <c:pt idx="688">
                  <c:v>-2.8218147200640198E-2</c:v>
                </c:pt>
                <c:pt idx="689">
                  <c:v>-1.9150988356949838E-2</c:v>
                </c:pt>
                <c:pt idx="690">
                  <c:v>-1.3785084938069847E-2</c:v>
                </c:pt>
                <c:pt idx="691">
                  <c:v>-2.0563324229889934E-2</c:v>
                </c:pt>
                <c:pt idx="692">
                  <c:v>-4.6064888618809974E-2</c:v>
                </c:pt>
                <c:pt idx="693">
                  <c:v>-8.8708099853940015E-2</c:v>
                </c:pt>
                <c:pt idx="694">
                  <c:v>-0.12070163519412014</c:v>
                </c:pt>
                <c:pt idx="695">
                  <c:v>-0.12139691023698196</c:v>
                </c:pt>
                <c:pt idx="696">
                  <c:v>-0.10569900505409791</c:v>
                </c:pt>
                <c:pt idx="697">
                  <c:v>-8.1834029862600022E-2</c:v>
                </c:pt>
                <c:pt idx="698">
                  <c:v>-5.6358525104504009E-2</c:v>
                </c:pt>
                <c:pt idx="699">
                  <c:v>-2.8053216753835986E-2</c:v>
                </c:pt>
                <c:pt idx="700">
                  <c:v>-1.6083237905409886E-3</c:v>
                </c:pt>
                <c:pt idx="701">
                  <c:v>1.9256853579638022E-2</c:v>
                </c:pt>
                <c:pt idx="702">
                  <c:v>4.5180407617211982E-2</c:v>
                </c:pt>
                <c:pt idx="703">
                  <c:v>8.1762670606271015E-2</c:v>
                </c:pt>
                <c:pt idx="704">
                  <c:v>0.13663968047668679</c:v>
                </c:pt>
                <c:pt idx="705">
                  <c:v>0.2028823441730129</c:v>
                </c:pt>
                <c:pt idx="706">
                  <c:v>0.25596141925900667</c:v>
                </c:pt>
                <c:pt idx="707">
                  <c:v>0.324101166794522</c:v>
                </c:pt>
                <c:pt idx="708">
                  <c:v>0.52991290245264033</c:v>
                </c:pt>
                <c:pt idx="709">
                  <c:v>0.80065395565538933</c:v>
                </c:pt>
                <c:pt idx="710">
                  <c:v>1.0046949018854319</c:v>
                </c:pt>
                <c:pt idx="711">
                  <c:v>1.109301213982582</c:v>
                </c:pt>
                <c:pt idx="712">
                  <c:v>1.1108394641484791</c:v>
                </c:pt>
                <c:pt idx="713">
                  <c:v>0.98596120118630093</c:v>
                </c:pt>
                <c:pt idx="714">
                  <c:v>0.75888653858923194</c:v>
                </c:pt>
                <c:pt idx="715">
                  <c:v>0.61037867406243895</c:v>
                </c:pt>
                <c:pt idx="716">
                  <c:v>0.60377571432573207</c:v>
                </c:pt>
                <c:pt idx="717">
                  <c:v>0.63085283436266604</c:v>
                </c:pt>
                <c:pt idx="718">
                  <c:v>0.67120143915382591</c:v>
                </c:pt>
                <c:pt idx="719">
                  <c:v>0.70492763778981393</c:v>
                </c:pt>
                <c:pt idx="720">
                  <c:v>0.7453337259279218</c:v>
                </c:pt>
                <c:pt idx="721">
                  <c:v>0.69255141768565009</c:v>
                </c:pt>
                <c:pt idx="722">
                  <c:v>0.53357197290928005</c:v>
                </c:pt>
                <c:pt idx="723">
                  <c:v>0.38445220966177995</c:v>
                </c:pt>
                <c:pt idx="724">
                  <c:v>0.29973720330041997</c:v>
                </c:pt>
                <c:pt idx="725">
                  <c:v>0.26121863863434003</c:v>
                </c:pt>
                <c:pt idx="726">
                  <c:v>0.22436630461388019</c:v>
                </c:pt>
                <c:pt idx="727">
                  <c:v>0.18838091830234038</c:v>
                </c:pt>
                <c:pt idx="728">
                  <c:v>0.16567677347340037</c:v>
                </c:pt>
                <c:pt idx="729">
                  <c:v>0.1534727767025803</c:v>
                </c:pt>
                <c:pt idx="730">
                  <c:v>0.12087188407770988</c:v>
                </c:pt>
                <c:pt idx="731">
                  <c:v>4.8512156408980545E-2</c:v>
                </c:pt>
                <c:pt idx="732">
                  <c:v>-6.1908391462510259E-2</c:v>
                </c:pt>
                <c:pt idx="733">
                  <c:v>-0.17308701606678945</c:v>
                </c:pt>
                <c:pt idx="734">
                  <c:v>-0.26893343576926032</c:v>
                </c:pt>
                <c:pt idx="735">
                  <c:v>-0.33180633785300984</c:v>
                </c:pt>
                <c:pt idx="736">
                  <c:v>-0.33030662541333999</c:v>
                </c:pt>
                <c:pt idx="737">
                  <c:v>-0.25285506256577062</c:v>
                </c:pt>
                <c:pt idx="738">
                  <c:v>-8.2755971273789974E-2</c:v>
                </c:pt>
                <c:pt idx="739">
                  <c:v>0.1300256239664801</c:v>
                </c:pt>
                <c:pt idx="740">
                  <c:v>0.29506248407791968</c:v>
                </c:pt>
                <c:pt idx="741">
                  <c:v>0.59350388991862957</c:v>
                </c:pt>
                <c:pt idx="742">
                  <c:v>0.80598460789892989</c:v>
                </c:pt>
                <c:pt idx="743">
                  <c:v>0.97513110821939986</c:v>
                </c:pt>
                <c:pt idx="744">
                  <c:v>1.1060032479780197</c:v>
                </c:pt>
                <c:pt idx="745">
                  <c:v>1.19382362169305</c:v>
                </c:pt>
                <c:pt idx="746">
                  <c:v>1.2241571570047096</c:v>
                </c:pt>
                <c:pt idx="747">
                  <c:v>1.1769675891622002</c:v>
                </c:pt>
                <c:pt idx="748">
                  <c:v>1.0613475416899201</c:v>
                </c:pt>
                <c:pt idx="749">
                  <c:v>0.90796331283074938</c:v>
                </c:pt>
                <c:pt idx="750">
                  <c:v>0.72056460709514969</c:v>
                </c:pt>
                <c:pt idx="751">
                  <c:v>0.47025747282226948</c:v>
                </c:pt>
                <c:pt idx="752">
                  <c:v>3.7104161031159322E-2</c:v>
                </c:pt>
                <c:pt idx="753">
                  <c:v>-0.93870586996566008</c:v>
                </c:pt>
                <c:pt idx="754">
                  <c:v>-3.0930217672093097</c:v>
                </c:pt>
                <c:pt idx="755">
                  <c:v>-3.9698239311948402</c:v>
                </c:pt>
                <c:pt idx="756">
                  <c:v>-2.5778653217429</c:v>
                </c:pt>
                <c:pt idx="757">
                  <c:v>-2.1078170865769299</c:v>
                </c:pt>
                <c:pt idx="758">
                  <c:v>-2.9674938983501602</c:v>
                </c:pt>
                <c:pt idx="759">
                  <c:v>-5.2858619782861105</c:v>
                </c:pt>
                <c:pt idx="760">
                  <c:v>-5.6653060012656704</c:v>
                </c:pt>
                <c:pt idx="761">
                  <c:v>-3.4736566256335197</c:v>
                </c:pt>
                <c:pt idx="762">
                  <c:v>-2.0012600799251903</c:v>
                </c:pt>
                <c:pt idx="763">
                  <c:v>-1.1683797585453601</c:v>
                </c:pt>
                <c:pt idx="764">
                  <c:v>-0.63163275041512978</c:v>
                </c:pt>
                <c:pt idx="765">
                  <c:v>-0.25079770709239924</c:v>
                </c:pt>
                <c:pt idx="766">
                  <c:v>1.3967311576699615E-2</c:v>
                </c:pt>
                <c:pt idx="767">
                  <c:v>0.24167699519712027</c:v>
                </c:pt>
                <c:pt idx="768">
                  <c:v>0.52050589344118992</c:v>
                </c:pt>
                <c:pt idx="769">
                  <c:v>0.8088362364028101</c:v>
                </c:pt>
                <c:pt idx="770">
                  <c:v>1.0799702113228298</c:v>
                </c:pt>
                <c:pt idx="771">
                  <c:v>1.3175189992109499</c:v>
                </c:pt>
                <c:pt idx="772">
                  <c:v>1.500199679929485</c:v>
                </c:pt>
                <c:pt idx="773">
                  <c:v>1.605548433016307</c:v>
                </c:pt>
                <c:pt idx="774">
                  <c:v>1.5672957460274455</c:v>
                </c:pt>
                <c:pt idx="775">
                  <c:v>1.2869924895908444</c:v>
                </c:pt>
                <c:pt idx="776">
                  <c:v>0.75101241169069188</c:v>
                </c:pt>
                <c:pt idx="777">
                  <c:v>0.24837599786420994</c:v>
                </c:pt>
                <c:pt idx="778">
                  <c:v>-2.1912288093800303E-2</c:v>
                </c:pt>
                <c:pt idx="779">
                  <c:v>-0.16268713713729976</c:v>
                </c:pt>
                <c:pt idx="780">
                  <c:v>-0.24669922835252978</c:v>
                </c:pt>
                <c:pt idx="781">
                  <c:v>-0.28216471114134034</c:v>
                </c:pt>
                <c:pt idx="782">
                  <c:v>-0.30358181889873048</c:v>
                </c:pt>
                <c:pt idx="783">
                  <c:v>-0.32837597439996991</c:v>
                </c:pt>
                <c:pt idx="784">
                  <c:v>-0.34103135308436006</c:v>
                </c:pt>
                <c:pt idx="785">
                  <c:v>-0.31764683548418926</c:v>
                </c:pt>
                <c:pt idx="786">
                  <c:v>-0.23603139440779053</c:v>
                </c:pt>
                <c:pt idx="787">
                  <c:v>-9.4383586302040356E-2</c:v>
                </c:pt>
                <c:pt idx="788">
                  <c:v>0.10695773321149016</c:v>
                </c:pt>
                <c:pt idx="789">
                  <c:v>0.36571048984881038</c:v>
                </c:pt>
                <c:pt idx="790">
                  <c:v>0.64683538427609966</c:v>
                </c:pt>
                <c:pt idx="791">
                  <c:v>0.9278491378443503</c:v>
                </c:pt>
                <c:pt idx="792">
                  <c:v>1.1663206532695101</c:v>
                </c:pt>
                <c:pt idx="793">
                  <c:v>1.230712678478014</c:v>
                </c:pt>
                <c:pt idx="794">
                  <c:v>0.90431120865904302</c:v>
                </c:pt>
                <c:pt idx="795">
                  <c:v>0.23400780321290993</c:v>
                </c:pt>
                <c:pt idx="796">
                  <c:v>-0.32354751695151007</c:v>
                </c:pt>
                <c:pt idx="797">
                  <c:v>-0.49800244514990988</c:v>
                </c:pt>
                <c:pt idx="798">
                  <c:v>-0.47880171588148013</c:v>
                </c:pt>
                <c:pt idx="799">
                  <c:v>-0.38296059968133012</c:v>
                </c:pt>
                <c:pt idx="800">
                  <c:v>-0.23487863816998011</c:v>
                </c:pt>
                <c:pt idx="801">
                  <c:v>-6.7621455799580232E-2</c:v>
                </c:pt>
                <c:pt idx="802">
                  <c:v>8.1413423916421479E-2</c:v>
                </c:pt>
                <c:pt idx="803">
                  <c:v>0.21417735662559956</c:v>
                </c:pt>
                <c:pt idx="804">
                  <c:v>0.18677441368940961</c:v>
                </c:pt>
                <c:pt idx="805">
                  <c:v>-1.0601100966773096</c:v>
                </c:pt>
                <c:pt idx="806">
                  <c:v>-0.11017226103163047</c:v>
                </c:pt>
                <c:pt idx="807">
                  <c:v>0.54752548905247966</c:v>
                </c:pt>
                <c:pt idx="808">
                  <c:v>1.03340233444235</c:v>
                </c:pt>
                <c:pt idx="809">
                  <c:v>1.5949432987303895</c:v>
                </c:pt>
                <c:pt idx="810">
                  <c:v>2.2871125652310398</c:v>
                </c:pt>
                <c:pt idx="811">
                  <c:v>2.565364547516626</c:v>
                </c:pt>
                <c:pt idx="812">
                  <c:v>1.1915840639143229</c:v>
                </c:pt>
                <c:pt idx="813">
                  <c:v>-0.66084318762866001</c:v>
                </c:pt>
                <c:pt idx="814">
                  <c:v>-1.5300165767843197</c:v>
                </c:pt>
                <c:pt idx="815">
                  <c:v>-1.7937443861527997</c:v>
                </c:pt>
                <c:pt idx="816">
                  <c:v>-1.0530980023075909</c:v>
                </c:pt>
                <c:pt idx="817">
                  <c:v>1.3817123809890202</c:v>
                </c:pt>
                <c:pt idx="818">
                  <c:v>0.78375689351610056</c:v>
                </c:pt>
                <c:pt idx="819">
                  <c:v>-0.34372558552970034</c:v>
                </c:pt>
                <c:pt idx="820">
                  <c:v>-0.30154497220349974</c:v>
                </c:pt>
                <c:pt idx="821">
                  <c:v>0.48664016312559966</c:v>
                </c:pt>
                <c:pt idx="822">
                  <c:v>-3.4217737511664001</c:v>
                </c:pt>
                <c:pt idx="823">
                  <c:v>3.9769001061854006</c:v>
                </c:pt>
                <c:pt idx="824">
                  <c:v>2.5025691048179013</c:v>
                </c:pt>
                <c:pt idx="825">
                  <c:v>1.7983483931239093</c:v>
                </c:pt>
                <c:pt idx="826">
                  <c:v>2.2224931621824808</c:v>
                </c:pt>
                <c:pt idx="827">
                  <c:v>2.8859631517772999</c:v>
                </c:pt>
                <c:pt idx="828">
                  <c:v>2.3083344231415595</c:v>
                </c:pt>
                <c:pt idx="829">
                  <c:v>-0.31873616934128002</c:v>
                </c:pt>
                <c:pt idx="830">
                  <c:v>-1.5327761899951007</c:v>
                </c:pt>
                <c:pt idx="831">
                  <c:v>-2.7145066147819001</c:v>
                </c:pt>
                <c:pt idx="832">
                  <c:v>-3.3345741929047996</c:v>
                </c:pt>
                <c:pt idx="833">
                  <c:v>-2.0940440673928009</c:v>
                </c:pt>
                <c:pt idx="834">
                  <c:v>-1.0167108563530007</c:v>
                </c:pt>
                <c:pt idx="835">
                  <c:v>-0.34710278742039868</c:v>
                </c:pt>
                <c:pt idx="836">
                  <c:v>1.2638261041429004</c:v>
                </c:pt>
                <c:pt idx="837">
                  <c:v>0.67494836700987015</c:v>
                </c:pt>
                <c:pt idx="838">
                  <c:v>0.88557887269011992</c:v>
                </c:pt>
                <c:pt idx="839">
                  <c:v>1.5783307901319903</c:v>
                </c:pt>
                <c:pt idx="840">
                  <c:v>2.4863850360714799</c:v>
                </c:pt>
                <c:pt idx="841">
                  <c:v>6.9904968122502096</c:v>
                </c:pt>
                <c:pt idx="842">
                  <c:v>10.588563684891991</c:v>
                </c:pt>
                <c:pt idx="843">
                  <c:v>5.1022143773992497</c:v>
                </c:pt>
                <c:pt idx="844">
                  <c:v>1.7555510900964508</c:v>
                </c:pt>
                <c:pt idx="845">
                  <c:v>0.90102756629860892</c:v>
                </c:pt>
                <c:pt idx="846">
                  <c:v>0.94313058868890032</c:v>
                </c:pt>
                <c:pt idx="847">
                  <c:v>1.1380744402400005</c:v>
                </c:pt>
                <c:pt idx="848">
                  <c:v>0.5239452051797997</c:v>
                </c:pt>
                <c:pt idx="849">
                  <c:v>-0.75685420371979895</c:v>
                </c:pt>
                <c:pt idx="850">
                  <c:v>-0.76567667994259914</c:v>
                </c:pt>
                <c:pt idx="851">
                  <c:v>0.8204906006162993</c:v>
                </c:pt>
                <c:pt idx="852">
                  <c:v>2.4076263425528808</c:v>
                </c:pt>
                <c:pt idx="853">
                  <c:v>4.4280081789106305</c:v>
                </c:pt>
                <c:pt idx="854">
                  <c:v>7.5494649571138304</c:v>
                </c:pt>
                <c:pt idx="855">
                  <c:v>1.0984063258518499</c:v>
                </c:pt>
                <c:pt idx="856">
                  <c:v>-1.4060393806072495</c:v>
                </c:pt>
                <c:pt idx="857">
                  <c:v>-2.8510648577043014</c:v>
                </c:pt>
                <c:pt idx="858">
                  <c:v>-1.1892063834206006</c:v>
                </c:pt>
                <c:pt idx="859">
                  <c:v>-1.6592913702126992</c:v>
                </c:pt>
                <c:pt idx="860">
                  <c:v>-1.5456034836358015</c:v>
                </c:pt>
                <c:pt idx="861">
                  <c:v>-0.18753841380990011</c:v>
                </c:pt>
                <c:pt idx="862">
                  <c:v>1.5358855170078005</c:v>
                </c:pt>
                <c:pt idx="863">
                  <c:v>3.2023026830286003</c:v>
                </c:pt>
                <c:pt idx="864">
                  <c:v>4.9327250824304993</c:v>
                </c:pt>
                <c:pt idx="865">
                  <c:v>5.42506209582581</c:v>
                </c:pt>
                <c:pt idx="866">
                  <c:v>12.43029117568719</c:v>
                </c:pt>
                <c:pt idx="867">
                  <c:v>11.874378021243892</c:v>
                </c:pt>
                <c:pt idx="868">
                  <c:v>-2.5151686230569199</c:v>
                </c:pt>
                <c:pt idx="869">
                  <c:v>-2.1320804093031391</c:v>
                </c:pt>
                <c:pt idx="870">
                  <c:v>-0.45631981620329931</c:v>
                </c:pt>
                <c:pt idx="871">
                  <c:v>0.79706367201769979</c:v>
                </c:pt>
                <c:pt idx="872">
                  <c:v>2.6125032886559012</c:v>
                </c:pt>
                <c:pt idx="873">
                  <c:v>-1.0412616980595999</c:v>
                </c:pt>
                <c:pt idx="874">
                  <c:v>0.75222398013889702</c:v>
                </c:pt>
                <c:pt idx="875">
                  <c:v>0.73071838157160052</c:v>
                </c:pt>
                <c:pt idx="876">
                  <c:v>3.1819821454376189</c:v>
                </c:pt>
                <c:pt idx="877">
                  <c:v>9.0267048268913399</c:v>
                </c:pt>
                <c:pt idx="878">
                  <c:v>-8.0610658023459791</c:v>
                </c:pt>
                <c:pt idx="879">
                  <c:v>-5.9140027935988293</c:v>
                </c:pt>
                <c:pt idx="880">
                  <c:v>-3.9687256474449999</c:v>
                </c:pt>
                <c:pt idx="881">
                  <c:v>-1.4689271449373003</c:v>
                </c:pt>
                <c:pt idx="882">
                  <c:v>-0.88191964336500028</c:v>
                </c:pt>
                <c:pt idx="883">
                  <c:v>-0.59230944813499953</c:v>
                </c:pt>
                <c:pt idx="884">
                  <c:v>0.49217874991200006</c:v>
                </c:pt>
                <c:pt idx="885">
                  <c:v>1.1740855800058014</c:v>
                </c:pt>
                <c:pt idx="886">
                  <c:v>3.3714806427835899</c:v>
                </c:pt>
                <c:pt idx="887">
                  <c:v>7.2221127740644295</c:v>
                </c:pt>
                <c:pt idx="888">
                  <c:v>3.307417919695939</c:v>
                </c:pt>
                <c:pt idx="889">
                  <c:v>-9.2988089535686296</c:v>
                </c:pt>
                <c:pt idx="890">
                  <c:v>-4.9180204661642701</c:v>
                </c:pt>
                <c:pt idx="891">
                  <c:v>-1.7999383151804</c:v>
                </c:pt>
                <c:pt idx="892">
                  <c:v>-0.97138507169229982</c:v>
                </c:pt>
                <c:pt idx="893">
                  <c:v>-0.98721978082379991</c:v>
                </c:pt>
                <c:pt idx="894">
                  <c:v>-3.0001292065993113E-3</c:v>
                </c:pt>
                <c:pt idx="895">
                  <c:v>0.22201533259020145</c:v>
                </c:pt>
                <c:pt idx="896">
                  <c:v>2.7752195389807994</c:v>
                </c:pt>
                <c:pt idx="897">
                  <c:v>11.50983492236314</c:v>
                </c:pt>
                <c:pt idx="898">
                  <c:v>-10.61758101925073</c:v>
                </c:pt>
                <c:pt idx="899">
                  <c:v>-2.8753988006004008</c:v>
                </c:pt>
                <c:pt idx="900">
                  <c:v>-0.73342630447980284</c:v>
                </c:pt>
                <c:pt idx="901">
                  <c:v>0.59127547646840029</c:v>
                </c:pt>
                <c:pt idx="902">
                  <c:v>1.4660571158986002</c:v>
                </c:pt>
                <c:pt idx="903">
                  <c:v>1.6572204927253011</c:v>
                </c:pt>
                <c:pt idx="904">
                  <c:v>4.7260052694504004</c:v>
                </c:pt>
                <c:pt idx="905">
                  <c:v>3.1649239447863806</c:v>
                </c:pt>
                <c:pt idx="906">
                  <c:v>-0.35996142360215977</c:v>
                </c:pt>
                <c:pt idx="907">
                  <c:v>8.26237565269874</c:v>
                </c:pt>
                <c:pt idx="908">
                  <c:v>-8.5229765862813291</c:v>
                </c:pt>
                <c:pt idx="909">
                  <c:v>-3.0298776200787998</c:v>
                </c:pt>
                <c:pt idx="910">
                  <c:v>-0.17628205133819996</c:v>
                </c:pt>
                <c:pt idx="911">
                  <c:v>1.2081173456182999</c:v>
                </c:pt>
                <c:pt idx="912">
                  <c:v>0.2998760282896189</c:v>
                </c:pt>
                <c:pt idx="913">
                  <c:v>2.9366061408721809</c:v>
                </c:pt>
                <c:pt idx="914">
                  <c:v>9.8484756913842304</c:v>
                </c:pt>
                <c:pt idx="915">
                  <c:v>-7.1497839177783797</c:v>
                </c:pt>
                <c:pt idx="916">
                  <c:v>-4.4832938021639102</c:v>
                </c:pt>
                <c:pt idx="917">
                  <c:v>-0.61611599186552013</c:v>
                </c:pt>
                <c:pt idx="918">
                  <c:v>0.52964008169522003</c:v>
                </c:pt>
                <c:pt idx="919">
                  <c:v>-3.008426213987299</c:v>
                </c:pt>
                <c:pt idx="920">
                  <c:v>5.329220449418802</c:v>
                </c:pt>
                <c:pt idx="921">
                  <c:v>6.1854082222860001</c:v>
                </c:pt>
                <c:pt idx="922">
                  <c:v>9.1099743934842898</c:v>
                </c:pt>
                <c:pt idx="923">
                  <c:v>-6.4092501251641298</c:v>
                </c:pt>
                <c:pt idx="924">
                  <c:v>-2.3231664499702505</c:v>
                </c:pt>
                <c:pt idx="925">
                  <c:v>-0.3771102573326699</c:v>
                </c:pt>
                <c:pt idx="926">
                  <c:v>-5.170123416291891</c:v>
                </c:pt>
                <c:pt idx="927">
                  <c:v>0.26947901422038001</c:v>
                </c:pt>
                <c:pt idx="928">
                  <c:v>-1.3080825672719101</c:v>
                </c:pt>
                <c:pt idx="929">
                  <c:v>0.42065401172826</c:v>
                </c:pt>
                <c:pt idx="930">
                  <c:v>6.0929565179942191</c:v>
                </c:pt>
                <c:pt idx="931">
                  <c:v>-3.7205462058724001</c:v>
                </c:pt>
                <c:pt idx="932">
                  <c:v>1.0782484230621305</c:v>
                </c:pt>
                <c:pt idx="933">
                  <c:v>0.28579794497969857</c:v>
                </c:pt>
                <c:pt idx="934">
                  <c:v>4.9734919297934983</c:v>
                </c:pt>
                <c:pt idx="935">
                  <c:v>5.1812660068136012</c:v>
                </c:pt>
                <c:pt idx="936">
                  <c:v>6.9590114783211803</c:v>
                </c:pt>
                <c:pt idx="937">
                  <c:v>3.7448481628814503</c:v>
                </c:pt>
                <c:pt idx="938">
                  <c:v>-4.3814405109479289</c:v>
                </c:pt>
                <c:pt idx="939">
                  <c:v>-3.7641307639400878E-2</c:v>
                </c:pt>
                <c:pt idx="940">
                  <c:v>0.10519246396540005</c:v>
                </c:pt>
                <c:pt idx="941">
                  <c:v>-0.68974048605589999</c:v>
                </c:pt>
                <c:pt idx="942">
                  <c:v>5.3123491425409899</c:v>
                </c:pt>
                <c:pt idx="943">
                  <c:v>-0.2850044529855893</c:v>
                </c:pt>
                <c:pt idx="944">
                  <c:v>-12.884968196725499</c:v>
                </c:pt>
                <c:pt idx="945">
                  <c:v>0.88946893168529684</c:v>
                </c:pt>
                <c:pt idx="946">
                  <c:v>5.2294292722240989</c:v>
                </c:pt>
                <c:pt idx="947">
                  <c:v>-1.4417717658251981</c:v>
                </c:pt>
                <c:pt idx="948">
                  <c:v>3.4553005095377003</c:v>
                </c:pt>
                <c:pt idx="949">
                  <c:v>6.0531447105236094</c:v>
                </c:pt>
                <c:pt idx="950">
                  <c:v>0.59932265598853984</c:v>
                </c:pt>
                <c:pt idx="951">
                  <c:v>-5.1031399509553399</c:v>
                </c:pt>
                <c:pt idx="952">
                  <c:v>-1.8139922597283995</c:v>
                </c:pt>
                <c:pt idx="953">
                  <c:v>4.4983685676730403</c:v>
                </c:pt>
                <c:pt idx="954">
                  <c:v>2.3145166006702098</c:v>
                </c:pt>
                <c:pt idx="955">
                  <c:v>1.9341912750447001</c:v>
                </c:pt>
                <c:pt idx="956">
                  <c:v>-1.1738542643819994</c:v>
                </c:pt>
                <c:pt idx="957">
                  <c:v>-4.470351405042301</c:v>
                </c:pt>
                <c:pt idx="958">
                  <c:v>-8.4919672372620987</c:v>
                </c:pt>
                <c:pt idx="959">
                  <c:v>0.74579990587319855</c:v>
                </c:pt>
                <c:pt idx="960">
                  <c:v>2.5090934899089028</c:v>
                </c:pt>
                <c:pt idx="961">
                  <c:v>9.0898322552566988</c:v>
                </c:pt>
                <c:pt idx="962">
                  <c:v>1.3491858348095001</c:v>
                </c:pt>
                <c:pt idx="963">
                  <c:v>1.5007027031217</c:v>
                </c:pt>
                <c:pt idx="964">
                  <c:v>4.9890147669299409</c:v>
                </c:pt>
                <c:pt idx="965">
                  <c:v>-2.08107470718363</c:v>
                </c:pt>
                <c:pt idx="966">
                  <c:v>0.87581216754239932</c:v>
                </c:pt>
                <c:pt idx="967">
                  <c:v>1.9764459380321497</c:v>
                </c:pt>
                <c:pt idx="968">
                  <c:v>2.5878853407684597</c:v>
                </c:pt>
                <c:pt idx="969">
                  <c:v>-4.4746999640798295</c:v>
                </c:pt>
                <c:pt idx="970">
                  <c:v>-0.24339439362390003</c:v>
                </c:pt>
                <c:pt idx="971">
                  <c:v>2.4323739178915389</c:v>
                </c:pt>
                <c:pt idx="972">
                  <c:v>-3.1296051523205692</c:v>
                </c:pt>
                <c:pt idx="973">
                  <c:v>-6.5231291011888004</c:v>
                </c:pt>
                <c:pt idx="974">
                  <c:v>0.42020348398330043</c:v>
                </c:pt>
                <c:pt idx="975">
                  <c:v>3.0277822077878813</c:v>
                </c:pt>
                <c:pt idx="976">
                  <c:v>-3.0218572419315208</c:v>
                </c:pt>
                <c:pt idx="977">
                  <c:v>0.58194697579880028</c:v>
                </c:pt>
                <c:pt idx="978">
                  <c:v>-2.1183532410398982</c:v>
                </c:pt>
                <c:pt idx="979">
                  <c:v>13.2249128680716</c:v>
                </c:pt>
                <c:pt idx="980">
                  <c:v>-4.2779620620737013</c:v>
                </c:pt>
                <c:pt idx="981">
                  <c:v>-3.3293829648333997</c:v>
                </c:pt>
                <c:pt idx="982">
                  <c:v>8.0211279941518008</c:v>
                </c:pt>
                <c:pt idx="983">
                  <c:v>3.7171047168215008</c:v>
                </c:pt>
                <c:pt idx="984">
                  <c:v>-4.4501683235238012</c:v>
                </c:pt>
                <c:pt idx="985">
                  <c:v>-1.9601233998480012</c:v>
                </c:pt>
                <c:pt idx="986">
                  <c:v>2.5833021230239979</c:v>
                </c:pt>
                <c:pt idx="987">
                  <c:v>-5.0289192165529002</c:v>
                </c:pt>
                <c:pt idx="988">
                  <c:v>-0.71721275928160111</c:v>
                </c:pt>
                <c:pt idx="989">
                  <c:v>-12.149699345422302</c:v>
                </c:pt>
                <c:pt idx="990">
                  <c:v>-1.4493876921409026</c:v>
                </c:pt>
                <c:pt idx="991">
                  <c:v>6.8042123405734998</c:v>
                </c:pt>
                <c:pt idx="992">
                  <c:v>-3.750774548055702</c:v>
                </c:pt>
                <c:pt idx="993">
                  <c:v>6.9200921867182004</c:v>
                </c:pt>
                <c:pt idx="994">
                  <c:v>3.9007881257511983</c:v>
                </c:pt>
                <c:pt idx="995">
                  <c:v>-3.5782859927695014</c:v>
                </c:pt>
                <c:pt idx="996">
                  <c:v>1.1868787095759998</c:v>
                </c:pt>
                <c:pt idx="997">
                  <c:v>4.9415394987401005</c:v>
                </c:pt>
                <c:pt idx="998">
                  <c:v>-4.6053429536989974</c:v>
                </c:pt>
                <c:pt idx="999">
                  <c:v>-1.0076437608618996</c:v>
                </c:pt>
                <c:pt idx="1000">
                  <c:v>7.1839152090209026</c:v>
                </c:pt>
                <c:pt idx="1001">
                  <c:v>-8.4814384577571005</c:v>
                </c:pt>
                <c:pt idx="1002">
                  <c:v>12.115184575379999</c:v>
                </c:pt>
                <c:pt idx="1003">
                  <c:v>9.4943026581129004</c:v>
                </c:pt>
                <c:pt idx="1004">
                  <c:v>-3.569455307209779E-2</c:v>
                </c:pt>
                <c:pt idx="1005">
                  <c:v>-2.1431523334615008</c:v>
                </c:pt>
                <c:pt idx="1006">
                  <c:v>-9.6412571050967983</c:v>
                </c:pt>
                <c:pt idx="1007">
                  <c:v>-8.7994198121724025</c:v>
                </c:pt>
                <c:pt idx="1008">
                  <c:v>1.1849718347715985</c:v>
                </c:pt>
                <c:pt idx="1009">
                  <c:v>3.8809011341045991</c:v>
                </c:pt>
                <c:pt idx="1010">
                  <c:v>-5.838818600301499</c:v>
                </c:pt>
                <c:pt idx="1011">
                  <c:v>-0.44197537281229771</c:v>
                </c:pt>
                <c:pt idx="1012">
                  <c:v>7.084131399864301</c:v>
                </c:pt>
                <c:pt idx="1013">
                  <c:v>-1.6967365161114003</c:v>
                </c:pt>
                <c:pt idx="1014">
                  <c:v>-8.0015340006603015</c:v>
                </c:pt>
                <c:pt idx="1015">
                  <c:v>1.6775466243148998</c:v>
                </c:pt>
                <c:pt idx="1016">
                  <c:v>2.4097366502615998</c:v>
                </c:pt>
                <c:pt idx="1017">
                  <c:v>8.2133825652816999</c:v>
                </c:pt>
                <c:pt idx="1018">
                  <c:v>-4.3589966009124979</c:v>
                </c:pt>
                <c:pt idx="1019">
                  <c:v>-0.73248548414619918</c:v>
                </c:pt>
                <c:pt idx="1020">
                  <c:v>10.184045987514999</c:v>
                </c:pt>
                <c:pt idx="1021">
                  <c:v>9.7231422567564998</c:v>
                </c:pt>
                <c:pt idx="1022">
                  <c:v>-1.9894031345050003</c:v>
                </c:pt>
                <c:pt idx="1023">
                  <c:v>3.4246662345464003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A9E2-446E-AF13-BBD3C8D9A9E7}"/>
            </c:ext>
          </c:extLst>
        </c:ser>
        <c:ser>
          <c:idx val="3"/>
          <c:order val="3"/>
          <c:tx>
            <c:v>Hybrid Freq</c:v>
          </c:tx>
          <c:spPr>
            <a:ln w="9525" cap="rnd">
              <a:noFill/>
              <a:round/>
            </a:ln>
            <a:effectLst/>
          </c:spPr>
          <c:marker>
            <c:symbol val="squar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  <a:round/>
              </a:ln>
              <a:effectLst/>
            </c:spPr>
          </c:marker>
          <c:dPt>
            <c:idx val="0"/>
            <c:marker>
              <c:symbol val="square"/>
              <c:size val="6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8-A9E2-446E-AF13-BBD3C8D9A9E7}"/>
              </c:ext>
            </c:extLst>
          </c:dPt>
          <c:dPt>
            <c:idx val="1"/>
            <c:marker>
              <c:symbol val="square"/>
              <c:size val="6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9-A9E2-446E-AF13-BBD3C8D9A9E7}"/>
              </c:ext>
            </c:extLst>
          </c:dPt>
          <c:dPt>
            <c:idx val="2"/>
            <c:marker>
              <c:symbol val="square"/>
              <c:size val="6"/>
              <c:spPr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</a:ln>
                <a:effectLst/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A-A9E2-446E-AF13-BBD3C8D9A9E7}"/>
              </c:ext>
            </c:extLst>
          </c:dPt>
          <c:xVal>
            <c:numRef>
              <c:f>[hard_boundery_2.xlsx]Graphs!$H$3:$H$5</c:f>
              <c:numCache>
                <c:formatCode>General</c:formatCode>
                <c:ptCount val="3"/>
                <c:pt idx="0">
                  <c:v>70</c:v>
                </c:pt>
                <c:pt idx="1">
                  <c:v>105</c:v>
                </c:pt>
                <c:pt idx="2">
                  <c:v>184</c:v>
                </c:pt>
              </c:numCache>
            </c:numRef>
          </c:xVal>
          <c:yVal>
            <c:numRef>
              <c:f>[hard_boundery_2.xlsx]Graphs!$I$3:$I$5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A9E2-446E-AF13-BBD3C8D9A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3597280"/>
        <c:axId val="913597672"/>
      </c:scatterChart>
      <c:valAx>
        <c:axId val="913597280"/>
        <c:scaling>
          <c:orientation val="minMax"/>
          <c:max val="18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/>
                  <a:t>Frequency [Hz]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597672"/>
        <c:crosses val="autoZero"/>
        <c:crossBetween val="midCat"/>
      </c:valAx>
      <c:valAx>
        <c:axId val="913597672"/>
        <c:scaling>
          <c:orientation val="minMax"/>
          <c:max val="5"/>
          <c:min val="-1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dirty="0"/>
                  <a:t>Gain [</a:t>
                </a:r>
                <a:r>
                  <a:rPr lang="en-US" sz="1000" dirty="0" err="1"/>
                  <a:t>dBr</a:t>
                </a:r>
                <a:r>
                  <a:rPr lang="en-US" sz="1000" dirty="0"/>
                  <a:t>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3597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rgbClr val="F7F7F7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0.575</cdr:x>
      <cdr:y>0.75088</cdr:y>
    </cdr:from>
    <cdr:to>
      <cdr:x>0.95869</cdr:x>
      <cdr:y>1</cdr:y>
    </cdr:to>
    <cdr:sp macro="" textlink="">
      <cdr:nvSpPr>
        <cdr:cNvPr id="7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E31C02C0-200A-454C-AEA0-5D5C14F18BAE}"/>
            </a:ext>
          </a:extLst>
        </cdr:cNvPr>
        <cdr:cNvSpPr txBox="1"/>
      </cdr:nvSpPr>
      <cdr:spPr>
        <a:xfrm xmlns:a="http://schemas.openxmlformats.org/drawingml/2006/main">
          <a:off x="5257799" y="1803983"/>
          <a:ext cx="3508461" cy="5985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50" b="1" i="1" dirty="0"/>
            <a:t>Overtone frequencies due to standing waves in the </a:t>
          </a:r>
        </a:p>
        <a:p xmlns:a="http://schemas.openxmlformats.org/drawingml/2006/main">
          <a:r>
            <a:rPr lang="en-US" sz="1050" b="1" i="1" dirty="0"/>
            <a:t>cavity of the HR, where </a:t>
          </a:r>
          <a:r>
            <a:rPr lang="en-US" sz="1050" b="1" i="1" dirty="0" smtClean="0"/>
            <a:t>observed </a:t>
          </a:r>
          <a:r>
            <a:rPr lang="en-US" sz="1050" b="1" i="1" dirty="0" smtClean="0"/>
            <a:t>overtones are often </a:t>
          </a:r>
          <a:endParaRPr lang="en-US" sz="1050" b="1" i="1" dirty="0"/>
        </a:p>
        <a:p xmlns:a="http://schemas.openxmlformats.org/drawingml/2006/main">
          <a:r>
            <a:rPr lang="en-US" sz="1050" b="1" i="1" dirty="0"/>
            <a:t>several times the fundamental</a:t>
          </a:r>
          <a:r>
            <a:rPr lang="en-US" sz="1050" b="1" i="1" dirty="0" smtClean="0"/>
            <a:t>. (Ref: Raichel)</a:t>
          </a:r>
          <a:endParaRPr lang="en-US" sz="1050" i="1" dirty="0"/>
        </a:p>
      </cdr:txBody>
    </cdr:sp>
  </cdr:relSizeAnchor>
  <cdr:relSizeAnchor xmlns:cdr="http://schemas.openxmlformats.org/drawingml/2006/chartDrawing">
    <cdr:from>
      <cdr:x>0.45042</cdr:x>
      <cdr:y>0.48918</cdr:y>
    </cdr:from>
    <cdr:to>
      <cdr:x>0.64226</cdr:x>
      <cdr:y>0.69881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876B772D-733A-437D-B39F-D8970A596FC1}"/>
            </a:ext>
          </a:extLst>
        </cdr:cNvPr>
        <cdr:cNvSpPr txBox="1"/>
      </cdr:nvSpPr>
      <cdr:spPr>
        <a:xfrm xmlns:a="http://schemas.openxmlformats.org/drawingml/2006/main">
          <a:off x="4114800" y="1531070"/>
          <a:ext cx="1752600" cy="6561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b="1" dirty="0"/>
            <a:t>2</a:t>
          </a:r>
          <a:r>
            <a:rPr lang="en-US" b="1" baseline="30000" dirty="0"/>
            <a:t>nd</a:t>
          </a:r>
          <a:r>
            <a:rPr lang="en-US" b="1" dirty="0"/>
            <a:t> Harmonic of Open-Ended Pipe Resonances</a:t>
          </a:r>
        </a:p>
        <a:p xmlns:a="http://schemas.openxmlformats.org/drawingml/2006/main">
          <a:r>
            <a:rPr lang="en-US" sz="1100" b="1" dirty="0"/>
            <a:t>~1000 Hz</a:t>
          </a:r>
        </a:p>
      </cdr:txBody>
    </cdr:sp>
  </cdr:relSizeAnchor>
  <cdr:relSizeAnchor xmlns:cdr="http://schemas.openxmlformats.org/drawingml/2006/chartDrawing">
    <cdr:from>
      <cdr:x>0.55885</cdr:x>
      <cdr:y>0.40262</cdr:y>
    </cdr:from>
    <cdr:to>
      <cdr:x>0.57553</cdr:x>
      <cdr:y>0.5</cdr:y>
    </cdr:to>
    <cdr:sp macro="" textlink="">
      <cdr:nvSpPr>
        <cdr:cNvPr id="5" name="Arrow: Up 4">
          <a:extLst xmlns:a="http://schemas.openxmlformats.org/drawingml/2006/main">
            <a:ext uri="{FF2B5EF4-FFF2-40B4-BE49-F238E27FC236}">
              <a16:creationId xmlns:a16="http://schemas.microsoft.com/office/drawing/2014/main" xmlns="" id="{824E16FD-E979-4235-83B5-FA134C8942D9}"/>
            </a:ext>
          </a:extLst>
        </cdr:cNvPr>
        <cdr:cNvSpPr/>
      </cdr:nvSpPr>
      <cdr:spPr>
        <a:xfrm xmlns:a="http://schemas.openxmlformats.org/drawingml/2006/main" flipH="1">
          <a:off x="5105400" y="1260137"/>
          <a:ext cx="152400" cy="304800"/>
        </a:xfrm>
        <a:prstGeom xmlns:a="http://schemas.openxmlformats.org/drawingml/2006/main" prst="up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sz="1350"/>
        </a:p>
      </cdr:txBody>
    </cdr:sp>
  </cdr:relSizeAnchor>
  <cdr:relSizeAnchor xmlns:cdr="http://schemas.openxmlformats.org/drawingml/2006/chartDrawing">
    <cdr:from>
      <cdr:x>0.62558</cdr:x>
      <cdr:y>0.35797</cdr:y>
    </cdr:from>
    <cdr:to>
      <cdr:x>0.81742</cdr:x>
      <cdr:y>0.5676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AB33136C-7F76-4845-A99B-C23E05A5478C}"/>
            </a:ext>
          </a:extLst>
        </cdr:cNvPr>
        <cdr:cNvSpPr txBox="1"/>
      </cdr:nvSpPr>
      <cdr:spPr>
        <a:xfrm xmlns:a="http://schemas.openxmlformats.org/drawingml/2006/main">
          <a:off x="5715000" y="1120393"/>
          <a:ext cx="1752600" cy="65612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sz="1100" b="1" dirty="0"/>
        </a:p>
      </cdr:txBody>
    </cdr:sp>
  </cdr:relSizeAnchor>
  <cdr:relSizeAnchor xmlns:cdr="http://schemas.openxmlformats.org/drawingml/2006/chartDrawing">
    <cdr:from>
      <cdr:x>0.825</cdr:x>
      <cdr:y>0.44635</cdr:y>
    </cdr:from>
    <cdr:to>
      <cdr:x>0.88333</cdr:x>
      <cdr:y>0.76352</cdr:y>
    </cdr:to>
    <cdr:cxnSp macro="">
      <cdr:nvCxnSpPr>
        <cdr:cNvPr id="15" name="Straight Arrow Connector 14">
          <a:extLst xmlns:a="http://schemas.openxmlformats.org/drawingml/2006/main">
            <a:ext uri="{FF2B5EF4-FFF2-40B4-BE49-F238E27FC236}">
              <a16:creationId xmlns:a16="http://schemas.microsoft.com/office/drawing/2014/main" xmlns="" id="{1582BFF6-AE0E-4742-A853-1FC4159B2A93}"/>
            </a:ext>
          </a:extLst>
        </cdr:cNvPr>
        <cdr:cNvCxnSpPr/>
      </cdr:nvCxnSpPr>
      <cdr:spPr>
        <a:xfrm xmlns:a="http://schemas.openxmlformats.org/drawingml/2006/main" flipV="1">
          <a:off x="7543800" y="1072341"/>
          <a:ext cx="533370" cy="762000"/>
        </a:xfrm>
        <a:prstGeom xmlns:a="http://schemas.openxmlformats.org/drawingml/2006/main" prst="straightConnector1">
          <a:avLst/>
        </a:prstGeom>
        <a:ln xmlns:a="http://schemas.openxmlformats.org/drawingml/2006/main" w="38100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0.56773</cdr:x>
      <cdr:y>0.63439</cdr:y>
    </cdr:from>
    <cdr:to>
      <cdr:x>0.96733</cdr:x>
      <cdr:y>0.82805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4C3DE0CD-D1E9-4DEE-B391-8D1C94F72481}"/>
            </a:ext>
          </a:extLst>
        </cdr:cNvPr>
        <cdr:cNvSpPr txBox="1"/>
      </cdr:nvSpPr>
      <cdr:spPr>
        <a:xfrm xmlns:a="http://schemas.openxmlformats.org/drawingml/2006/main">
          <a:off x="4767385" y="2670814"/>
          <a:ext cx="3355517" cy="8153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effectLst/>
              <a:latin typeface="+mn-lt"/>
              <a:ea typeface="+mn-ea"/>
              <a:cs typeface="+mn-cs"/>
            </a:rPr>
            <a:t>According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 to Raichel, these may</a:t>
          </a:r>
          <a:r>
            <a:rPr lang="en-US" sz="1100" b="1" dirty="0">
              <a:effectLst/>
              <a:latin typeface="+mn-lt"/>
              <a:ea typeface="+mn-ea"/>
              <a:cs typeface="+mn-cs"/>
            </a:rPr>
            <a:t> be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 overtone frequencies</a:t>
          </a:r>
          <a:r>
            <a:rPr lang="en-US" b="1" dirty="0"/>
            <a:t> due to 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standing waves in the</a:t>
          </a:r>
          <a:r>
            <a:rPr lang="en-US" sz="1100" b="1" dirty="0">
              <a:effectLst/>
              <a:latin typeface="+mn-lt"/>
              <a:ea typeface="+mn-ea"/>
              <a:cs typeface="+mn-cs"/>
            </a:rPr>
            <a:t> cavity of the HR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, where the first overtone</a:t>
          </a:r>
          <a:r>
            <a:rPr lang="en-US" sz="1100" b="1" dirty="0">
              <a:effectLst/>
              <a:latin typeface="+mn-lt"/>
              <a:ea typeface="+mn-ea"/>
              <a:cs typeface="+mn-cs"/>
            </a:rPr>
            <a:t> could be several times the fundamental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. These are not</a:t>
          </a:r>
          <a:r>
            <a:rPr lang="en-US" dirty="0"/>
            <a:t> </a:t>
          </a:r>
          <a:r>
            <a:rPr lang="en-US" sz="1100" b="1" baseline="0" dirty="0">
              <a:effectLst/>
              <a:latin typeface="+mn-lt"/>
              <a:ea typeface="+mn-ea"/>
              <a:cs typeface="+mn-cs"/>
            </a:rPr>
            <a:t>harmonics of the HR formula.</a:t>
          </a:r>
          <a:endParaRPr lang="en-US" dirty="0">
            <a:effectLst/>
          </a:endParaRPr>
        </a:p>
      </cdr:txBody>
    </cdr:sp>
  </cdr:relSizeAnchor>
  <cdr:relSizeAnchor xmlns:cdr="http://schemas.openxmlformats.org/drawingml/2006/chartDrawing">
    <cdr:from>
      <cdr:x>0.69422</cdr:x>
      <cdr:y>0.36585</cdr:y>
    </cdr:from>
    <cdr:to>
      <cdr:x>0.74231</cdr:x>
      <cdr:y>0.63715</cdr:y>
    </cdr:to>
    <cdr:sp macro="" textlink="">
      <cdr:nvSpPr>
        <cdr:cNvPr id="3" name="Arrow: Down 2">
          <a:extLst xmlns:a="http://schemas.openxmlformats.org/drawingml/2006/main">
            <a:ext uri="{FF2B5EF4-FFF2-40B4-BE49-F238E27FC236}">
              <a16:creationId xmlns:a16="http://schemas.microsoft.com/office/drawing/2014/main" xmlns="" id="{9DD139C2-743B-4D2B-A670-8CABBE4F9213}"/>
            </a:ext>
          </a:extLst>
        </cdr:cNvPr>
        <cdr:cNvSpPr/>
      </cdr:nvSpPr>
      <cdr:spPr>
        <a:xfrm xmlns:a="http://schemas.openxmlformats.org/drawingml/2006/main" rot="10800000">
          <a:off x="8463947" y="1540239"/>
          <a:ext cx="586313" cy="1142198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0.3918</cdr:x>
      <cdr:y>0.54549</cdr:y>
    </cdr:from>
    <cdr:to>
      <cdr:x>0.6082</cdr:x>
      <cdr:y>0.64905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xmlns="" id="{A0F687BE-0E4F-47B4-B2A1-90E6A183C225}"/>
            </a:ext>
          </a:extLst>
        </cdr:cNvPr>
        <cdr:cNvSpPr txBox="1"/>
      </cdr:nvSpPr>
      <cdr:spPr>
        <a:xfrm xmlns:a="http://schemas.openxmlformats.org/drawingml/2006/main">
          <a:off x="4776817" y="2296523"/>
          <a:ext cx="2638363" cy="43602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/>
            <a:t>Due to the 3</a:t>
          </a:r>
          <a:r>
            <a:rPr lang="en-US" b="1" baseline="30000" dirty="0"/>
            <a:t>rd</a:t>
          </a:r>
          <a:r>
            <a:rPr lang="en-US" b="1" dirty="0"/>
            <a:t> Harmonic of Closed-Ended Pipe Resonance</a:t>
          </a:r>
          <a:endParaRPr lang="en-US" dirty="0">
            <a:effectLst/>
          </a:endParaRPr>
        </a:p>
      </cdr:txBody>
    </cdr:sp>
  </cdr:relSizeAnchor>
  <cdr:relSizeAnchor xmlns:cdr="http://schemas.openxmlformats.org/drawingml/2006/chartDrawing">
    <cdr:from>
      <cdr:x>0.84679</cdr:x>
      <cdr:y>0.45347</cdr:y>
    </cdr:from>
    <cdr:to>
      <cdr:x>0.89122</cdr:x>
      <cdr:y>0.63344</cdr:y>
    </cdr:to>
    <cdr:sp macro="" textlink="">
      <cdr:nvSpPr>
        <cdr:cNvPr id="5" name="Arrow: Down 4">
          <a:extLst xmlns:a="http://schemas.openxmlformats.org/drawingml/2006/main">
            <a:ext uri="{FF2B5EF4-FFF2-40B4-BE49-F238E27FC236}">
              <a16:creationId xmlns:a16="http://schemas.microsoft.com/office/drawing/2014/main" xmlns="" id="{F3A951FD-448A-41CB-A14E-DEC95A781AB6}"/>
            </a:ext>
          </a:extLst>
        </cdr:cNvPr>
        <cdr:cNvSpPr/>
      </cdr:nvSpPr>
      <cdr:spPr>
        <a:xfrm xmlns:a="http://schemas.openxmlformats.org/drawingml/2006/main" rot="10800000">
          <a:off x="10324091" y="1909151"/>
          <a:ext cx="541706" cy="757645"/>
        </a:xfrm>
        <a:prstGeom xmlns:a="http://schemas.openxmlformats.org/drawingml/2006/main" prst="downArrow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C364D1D-0DAD-4540-B7DD-48F09218F04A}" type="datetime1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/>
              <a:t>CfM Proprietary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DA03528-9CDC-004D-9662-EF3CDB3E5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8349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7E3FA8F-621A-4621-874C-245BFD92C55B}" type="datetime1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r>
              <a:rPr lang="en-US"/>
              <a:t>CfM Proprietary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FDCCBA90-51C9-48C2-8069-A7DF87339F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2006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6E0006A-4327-4AC0-A4D4-60B7088738BF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4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Critical Coupling Condition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944509D-474C-4E6F-A942-028D1D1A7CA9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53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28920D-FE96-439A-A163-06B88F0C32A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55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D5AE01F-E3A3-46B5-B505-A7A0D4861D09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33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AF2439-9730-401D-B35E-CA81C76F235E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25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770860F-7F6E-4B95-B34F-22BC3B0C031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99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example budget</a:t>
            </a:r>
            <a:endParaRPr/>
          </a:p>
        </p:txBody>
      </p:sp>
      <p:sp>
        <p:nvSpPr>
          <p:cNvPr id="536" name="Shape 536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Shape 537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CfM Proprietary</a:t>
            </a:r>
            <a:endParaRPr/>
          </a:p>
        </p:txBody>
      </p:sp>
      <p:sp>
        <p:nvSpPr>
          <p:cNvPr id="538" name="Shape 538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4/30/2018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26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example budget</a:t>
            </a:r>
            <a:endParaRPr/>
          </a:p>
        </p:txBody>
      </p:sp>
      <p:sp>
        <p:nvSpPr>
          <p:cNvPr id="546" name="Shape 546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CfM Proprietary</a:t>
            </a:r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4/30/2018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30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CfM Proprietary</a:t>
            </a:r>
            <a:endParaRPr/>
          </a:p>
        </p:txBody>
      </p:sp>
      <p:sp>
        <p:nvSpPr>
          <p:cNvPr id="558" name="Shape 558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6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4/30/2018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410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insert additional</a:t>
            </a:r>
            <a:r>
              <a:rPr lang="en-US" baseline="0" dirty="0"/>
              <a:t> logos and acknowledgements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C7E670F-8777-4AC0-9DE3-E16DC5EC2AE3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9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7D13423-4499-47AB-8CFC-3BDA0BAA7417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05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A204D1C-8525-4927-914B-BEB07CEDB88F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16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r>
              <a:rPr lang="en-US" dirty="0"/>
              <a:t>Critical Coupling Condition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944509D-474C-4E6F-A942-028D1D1A7CA9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459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1BC1D97-3ACC-46B3-94C5-6DD84D2C319B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5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171450" lvl="0" indent="0" rtl="0">
              <a:spcBef>
                <a:spcPts val="0"/>
              </a:spcBef>
              <a:buSzPct val="100000"/>
              <a:buNone/>
            </a:pPr>
            <a:endParaRPr lang="en-US" sz="900" dirty="0">
              <a:solidFill>
                <a:schemeClr val="dk1"/>
              </a:solidFill>
            </a:endParaRPr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17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7D13423-4499-47AB-8CFC-3BDA0BAA7417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8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28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01B2D78-9322-4C3F-A7F5-66D91FCBF944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1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9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3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A90-51C9-48C2-8069-A7DF87339F0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CfM Proprietary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E7224B-BE73-4780-9F56-DBE74C9AEA7D}" type="datetime1">
              <a:rPr lang="en-US" smtClean="0"/>
              <a:t>4/30/2018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9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560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61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88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06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1F497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091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288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58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F497D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189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496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3050"/>
            <a:ext cx="2322513" cy="1162050"/>
          </a:xfrm>
        </p:spPr>
        <p:txBody>
          <a:bodyPr anchor="b"/>
          <a:lstStyle>
            <a:lvl1pPr algn="l">
              <a:defRPr sz="2000" b="1">
                <a:solidFill>
                  <a:srgbClr val="1F497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38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1F497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79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Z:\SPIE Chapter\pictures\CfM_logo.jpg">
            <a:extLst>
              <a:ext uri="{FF2B5EF4-FFF2-40B4-BE49-F238E27FC236}">
                <a16:creationId xmlns:a16="http://schemas.microsoft.com/office/drawing/2014/main" xmlns="" id="{92A4E06D-614C-47AC-B7B0-1600B1ECED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6514"/>
            <a:ext cx="774336" cy="91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NSF logo.png">
            <a:extLst>
              <a:ext uri="{FF2B5EF4-FFF2-40B4-BE49-F238E27FC236}">
                <a16:creationId xmlns:a16="http://schemas.microsoft.com/office/drawing/2014/main" xmlns="" id="{FEB3EE29-9B3D-46B8-9A6A-057B8D5B59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189989" y="146174"/>
            <a:ext cx="796196" cy="801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75B4184-6561-4BC9-87A5-05F661BEA92A}"/>
              </a:ext>
            </a:extLst>
          </p:cNvPr>
          <p:cNvSpPr/>
          <p:nvPr userDrawn="1"/>
        </p:nvSpPr>
        <p:spPr>
          <a:xfrm>
            <a:off x="3048000" y="6356350"/>
            <a:ext cx="304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Spring IAB Meeting, May 2018</a:t>
            </a:r>
          </a:p>
          <a:p>
            <a:pPr algn="ctr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CfM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Proprietary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C9E3DEE7-3255-4F95-8C1A-12FE09ABB1D8}"/>
              </a:ext>
            </a:extLst>
          </p:cNvPr>
          <p:cNvSpPr txBox="1">
            <a:spLocks/>
          </p:cNvSpPr>
          <p:nvPr userDrawn="1"/>
        </p:nvSpPr>
        <p:spPr>
          <a:xfrm>
            <a:off x="457200" y="63558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05/02/2018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EF9F1DF-3288-4BC1-B259-E3BBA46BA952}"/>
              </a:ext>
            </a:extLst>
          </p:cNvPr>
          <p:cNvSpPr/>
          <p:nvPr userDrawn="1"/>
        </p:nvSpPr>
        <p:spPr>
          <a:xfrm>
            <a:off x="6553200" y="6399924"/>
            <a:ext cx="213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5211DA65-BBFC-4FFC-98B4-46F3DCE8DE1F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t>‹#›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6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jp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10" Type="http://schemas.openxmlformats.org/officeDocument/2006/relationships/image" Target="../media/image17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387327"/>
            <a:ext cx="793598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Applications of Acoustic Metamaterials: Noise Reduction</a:t>
            </a:r>
          </a:p>
          <a:p>
            <a:pPr algn="ctr"/>
            <a:endParaRPr lang="en-US" sz="2000" dirty="0"/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endParaRPr lang="en-US" sz="3200" b="1" dirty="0"/>
          </a:p>
          <a:p>
            <a:pPr algn="ctr"/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7400" y="3352800"/>
            <a:ext cx="5257800" cy="204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Presented By: Ryan Hill &amp; Ed Stokes</a:t>
            </a:r>
          </a:p>
          <a:p>
            <a:pPr algn="ctr"/>
            <a:r>
              <a:rPr lang="en-US" dirty="0"/>
              <a:t>University of North Carolina at Charlotte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Ed Stokes, ECE Professor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Ryan Hill, ECE Graduate Student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Matias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Mendieta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ECE Undergraduate Student</a:t>
            </a:r>
          </a:p>
          <a:p>
            <a:pPr lvl="0" algn="ctr">
              <a:lnSpc>
                <a:spcPct val="90000"/>
              </a:lnSpc>
              <a:buClr>
                <a:schemeClr val="dk1"/>
              </a:buClr>
              <a:buSzPct val="25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Patrick Bruce, ECE Undergraduate Student</a:t>
            </a:r>
          </a:p>
        </p:txBody>
      </p:sp>
    </p:spTree>
    <p:extLst>
      <p:ext uri="{BB962C8B-B14F-4D97-AF65-F5344CB8AC3E}">
        <p14:creationId xmlns:p14="http://schemas.microsoft.com/office/powerpoint/2010/main" val="88287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792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Experimental Lab Setup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(Coupled Resonators)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369DD7-88EA-4F92-90D5-95127D30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475398"/>
            <a:ext cx="3568451" cy="3195279"/>
          </a:xfrm>
          <a:prstGeom prst="rect">
            <a:avLst/>
          </a:prstGeom>
        </p:spPr>
      </p:pic>
      <p:sp>
        <p:nvSpPr>
          <p:cNvPr id="4" name="AutoShape 2" descr="Image result for pro tools 12">
            <a:extLst>
              <a:ext uri="{FF2B5EF4-FFF2-40B4-BE49-F238E27FC236}">
                <a16:creationId xmlns:a16="http://schemas.microsoft.com/office/drawing/2014/main" xmlns="" id="{BC0F918C-F96D-4DCD-B41A-08387B1BD3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6669" y="2958738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xmlns="" id="{78A2D147-2A55-4FEB-9ECF-9AB047B597CC}"/>
              </a:ext>
            </a:extLst>
          </p:cNvPr>
          <p:cNvSpPr txBox="1">
            <a:spLocks/>
          </p:cNvSpPr>
          <p:nvPr/>
        </p:nvSpPr>
        <p:spPr>
          <a:xfrm>
            <a:off x="5977466" y="1551572"/>
            <a:ext cx="3143085" cy="3217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Physical Coupled Resonator Setup</a:t>
            </a:r>
          </a:p>
        </p:txBody>
      </p:sp>
      <p:pic>
        <p:nvPicPr>
          <p:cNvPr id="11" name="Picture 10" descr="A bathroom with a white background&#10;&#10;Description generated with high confidence">
            <a:extLst>
              <a:ext uri="{FF2B5EF4-FFF2-40B4-BE49-F238E27FC236}">
                <a16:creationId xmlns:a16="http://schemas.microsoft.com/office/drawing/2014/main" xmlns="" id="{9A6CE4D7-6509-4358-AC67-8FDE02FBF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66" y="1935335"/>
            <a:ext cx="2133600" cy="17195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8B2FF36-A74D-4E2A-936C-8BDA69E4CF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4"/>
          <a:stretch/>
        </p:blipFill>
        <p:spPr>
          <a:xfrm>
            <a:off x="5977466" y="4038600"/>
            <a:ext cx="3124200" cy="2503955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xmlns="" id="{FF05099D-09AA-4BEB-A3CD-4F43B83B7F9E}"/>
              </a:ext>
            </a:extLst>
          </p:cNvPr>
          <p:cNvSpPr txBox="1">
            <a:spLocks/>
          </p:cNvSpPr>
          <p:nvPr/>
        </p:nvSpPr>
        <p:spPr>
          <a:xfrm>
            <a:off x="6163734" y="3962400"/>
            <a:ext cx="2853266" cy="3217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Comsol Coupled Resonator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D628DBBF-5740-46E2-A1CF-E9D63097F2AE}"/>
                  </a:ext>
                </a:extLst>
              </p:cNvPr>
              <p:cNvSpPr/>
              <p:nvPr/>
            </p:nvSpPr>
            <p:spPr>
              <a:xfrm>
                <a:off x="1477901" y="5140941"/>
                <a:ext cx="4063532" cy="938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u="sng" dirty="0">
                    <a:latin typeface="Adobe Heiti Std R" panose="020B0400000000000000" pitchFamily="34" charset="-128"/>
                    <a:ea typeface="Adobe Heiti Std R" panose="020B0400000000000000" pitchFamily="34" charset="-128"/>
                    <a:cs typeface="Arial" panose="020B0604020202020204" pitchFamily="34" charset="0"/>
                  </a:rPr>
                  <a:t>Resonators Cavity Dimensions (COMSOL):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𝟐𝟓𝟐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𝒄𝒎</m:t>
                        </m:r>
                      </m:e>
                    </m:d>
                    <m:r>
                      <a:rPr lang="en-US" sz="11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𝒄𝒎</m:t>
                        </m:r>
                      </m:e>
                    </m:d>
                    <m:r>
                      <a:rPr lang="en-US" sz="11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100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𝟎𝟎𝟔</m:t>
                    </m:r>
                    <m:r>
                      <a:rPr lang="en-US" sz="1100" b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𝒄𝒎</m:t>
                        </m:r>
                      </m:e>
                    </m:d>
                    <m:r>
                      <a:rPr lang="en-US" sz="1100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100" b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𝟕𝟏𝟐</m:t>
                    </m:r>
                    <m:r>
                      <a:rPr lang="en-US" sz="1100" b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𝒄𝒎</m:t>
                    </m:r>
                    <m:r>
                      <a:rPr lang="en-US" sz="1100" b="1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sz="1100" b="1" dirty="0">
                  <a:latin typeface="Adobe Heiti Std R" panose="020B0400000000000000" pitchFamily="34" charset="-128"/>
                  <a:ea typeface="Adobe Heiti Std R" panose="020B0400000000000000" pitchFamily="34" charset="-128"/>
                  <a:cs typeface="Arial" panose="020B0604020202020204" pitchFamily="34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𝟐𝟓𝟐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𝒄𝒎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b="1" i="1" dirty="0">
                  <a:latin typeface="Adobe Heiti Std R" panose="020B0400000000000000" pitchFamily="34" charset="-128"/>
                  <a:ea typeface="Adobe Heiti Std R" panose="020B0400000000000000" pitchFamily="34" charset="-128"/>
                  <a:cs typeface="Arial" panose="020B0604020202020204" pitchFamily="34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𝑭𝒐𝒓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𝑪𝒚𝒍𝒊𝒏𝒅𝒆𝒓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𝒄𝒎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b="1" i="1" dirty="0">
                  <a:latin typeface="Adobe Heiti Std R" panose="020B0400000000000000" pitchFamily="34" charset="-128"/>
                  <a:ea typeface="Adobe Heiti Std R" panose="020B0400000000000000" pitchFamily="34" charset="-128"/>
                  <a:cs typeface="Arial" panose="020B0604020202020204" pitchFamily="34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1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𝑭𝒐𝒓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100" b="1" i="1">
                                <a:latin typeface="Cambria Math" panose="02040503050406030204" pitchFamily="18" charset="0"/>
                              </a:rPr>
                              <m:t>𝑪𝒚𝒍𝒊𝒏𝒅𝒆𝒓</m:t>
                            </m:r>
                          </m:e>
                        </m:d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1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𝒄𝒎</m:t>
                    </m:r>
                    <m:r>
                      <a:rPr lang="en-US" sz="1100" b="1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100" b="1" i="1" dirty="0">
                  <a:latin typeface="Adobe Heiti Std R" panose="020B0400000000000000" pitchFamily="34" charset="-128"/>
                  <a:ea typeface="Adobe Heiti Std R" panose="020B0400000000000000" pitchFamily="34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628DBBF-5740-46E2-A1CF-E9D63097F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01" y="5140941"/>
                <a:ext cx="4063532" cy="938719"/>
              </a:xfrm>
              <a:prstGeom prst="rect">
                <a:avLst/>
              </a:prstGeom>
              <a:blipFill rotWithShape="0">
                <a:blip r:embed="rId6"/>
                <a:stretch>
                  <a:fillRect b="-1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C58DFF4-E579-434D-9AC4-D3DBF3CB475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01332" y="3429001"/>
            <a:ext cx="1196666" cy="24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xmlns="" id="{31F760EF-FB41-4080-8B49-10F9550C9DE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2" t="21745" r="1852" b="10478"/>
          <a:stretch/>
        </p:blipFill>
        <p:spPr>
          <a:xfrm>
            <a:off x="3397998" y="2681567"/>
            <a:ext cx="1707402" cy="15429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5B52F7-2788-4169-9423-6C22C93AC5BD}"/>
              </a:ext>
            </a:extLst>
          </p:cNvPr>
          <p:cNvSpPr/>
          <p:nvPr/>
        </p:nvSpPr>
        <p:spPr>
          <a:xfrm>
            <a:off x="2945379" y="2074770"/>
            <a:ext cx="2672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Physical </a:t>
            </a:r>
          </a:p>
          <a:p>
            <a:pPr algn="ctr"/>
            <a:r>
              <a:rPr lang="en-US" b="1" dirty="0"/>
              <a:t>Coupled Resonator Model</a:t>
            </a:r>
          </a:p>
        </p:txBody>
      </p:sp>
    </p:spTree>
    <p:extLst>
      <p:ext uri="{BB962C8B-B14F-4D97-AF65-F5344CB8AC3E}">
        <p14:creationId xmlns:p14="http://schemas.microsoft.com/office/powerpoint/2010/main" val="200842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11595"/>
            <a:ext cx="9144000" cy="609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Coupled Resonator Results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560280AC-566D-4313-8E86-7A211AAC0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94320"/>
              </p:ext>
            </p:extLst>
          </p:nvPr>
        </p:nvGraphicFramePr>
        <p:xfrm>
          <a:off x="0" y="1213659"/>
          <a:ext cx="9143999" cy="2402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="" id="{7E966BF6-4F34-4797-9065-B536A47C30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725433"/>
                  </p:ext>
                </p:extLst>
              </p:nvPr>
            </p:nvGraphicFramePr>
            <p:xfrm>
              <a:off x="4770158" y="3624619"/>
              <a:ext cx="4373840" cy="254758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16242">
                      <a:extLst>
                        <a:ext uri="{9D8B030D-6E8A-4147-A177-3AD203B41FA5}">
                          <a16:colId xmlns:a16="http://schemas.microsoft.com/office/drawing/2014/main" xmlns="" val="30513285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xmlns="" val="3771724453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xmlns="" val="575783461"/>
                        </a:ext>
                      </a:extLst>
                    </a:gridCol>
                    <a:gridCol w="863005">
                      <a:extLst>
                        <a:ext uri="{9D8B030D-6E8A-4147-A177-3AD203B41FA5}">
                          <a16:colId xmlns:a16="http://schemas.microsoft.com/office/drawing/2014/main" xmlns="" val="676363585"/>
                        </a:ext>
                      </a:extLst>
                    </a:gridCol>
                    <a:gridCol w="889593">
                      <a:extLst>
                        <a:ext uri="{9D8B030D-6E8A-4147-A177-3AD203B41FA5}">
                          <a16:colId xmlns:a16="http://schemas.microsoft.com/office/drawing/2014/main" xmlns="" val="1031196965"/>
                        </a:ext>
                      </a:extLst>
                    </a:gridCol>
                  </a:tblGrid>
                  <a:tr h="266646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Coupled Resonance Frequencies for Helmholtz Resonators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4124054242"/>
                      </a:ext>
                    </a:extLst>
                  </a:tr>
                  <a:tr h="1042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Cavity Volume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% Full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Single Resonator (HZ)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(Calculated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Coupled w/ Empty (Hz)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(Calculated)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Measured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 (Hz)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% Error of Measured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4177733035"/>
                      </a:ext>
                    </a:extLst>
                  </a:tr>
                  <a:tr h="266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0% 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~170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~170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~166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-2.35 %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2246157854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~308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~239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~329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+6.82 %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563110650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~377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~273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~391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+3.71 %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2783271606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~534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~352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~501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-5.81 %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9865661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7E966BF6-4F34-4797-9065-B536A47C30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4725433"/>
                  </p:ext>
                </p:extLst>
              </p:nvPr>
            </p:nvGraphicFramePr>
            <p:xfrm>
              <a:off x="4770158" y="3624619"/>
              <a:ext cx="4373840" cy="254758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716242">
                      <a:extLst>
                        <a:ext uri="{9D8B030D-6E8A-4147-A177-3AD203B41FA5}">
                          <a16:colId xmlns:a16="http://schemas.microsoft.com/office/drawing/2014/main" val="3051328572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3771724453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575783461"/>
                        </a:ext>
                      </a:extLst>
                    </a:gridCol>
                    <a:gridCol w="863005">
                      <a:extLst>
                        <a:ext uri="{9D8B030D-6E8A-4147-A177-3AD203B41FA5}">
                          <a16:colId xmlns:a16="http://schemas.microsoft.com/office/drawing/2014/main" val="676363585"/>
                        </a:ext>
                      </a:extLst>
                    </a:gridCol>
                    <a:gridCol w="889593">
                      <a:extLst>
                        <a:ext uri="{9D8B030D-6E8A-4147-A177-3AD203B41FA5}">
                          <a16:colId xmlns:a16="http://schemas.microsoft.com/office/drawing/2014/main" val="1031196965"/>
                        </a:ext>
                      </a:extLst>
                    </a:gridCol>
                  </a:tblGrid>
                  <a:tr h="266646">
                    <a:tc gridSpan="5"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Coupled Resonance Frequencies for Helmholtz Resonators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24054242"/>
                      </a:ext>
                    </a:extLst>
                  </a:tr>
                  <a:tr h="104234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Cavity Volume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% Full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Single Resonator (HZ)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(Calculated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/>
                            <a:t>Coupled w/ Empty (Hz)</a:t>
                          </a: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(Calculated)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03521" t="-26901" r="-104930" b="-120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chemeClr val="tx1"/>
                              </a:solidFill>
                            </a:rPr>
                            <a:t>% Error of Measured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4177733035"/>
                      </a:ext>
                    </a:extLst>
                  </a:tr>
                  <a:tr h="2666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0% 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~170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~170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~166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-2.35 %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46157854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70%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~308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~239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~329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+6.82 %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563110650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80%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~377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~273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~391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+3.71 %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783271606"/>
                      </a:ext>
                    </a:extLst>
                  </a:tr>
                  <a:tr h="3239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90%</a:t>
                          </a:r>
                          <a:endParaRPr lang="en-US" sz="1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~534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~352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~501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/>
                              </a:solidFill>
                            </a:rPr>
                            <a:t>-5.81 %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9865661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 descr="A close up of a door&#10;&#10;Description generated with high confidence">
            <a:extLst>
              <a:ext uri="{FF2B5EF4-FFF2-40B4-BE49-F238E27FC236}">
                <a16:creationId xmlns:a16="http://schemas.microsoft.com/office/drawing/2014/main" xmlns="" id="{4D38DF2F-82F8-4BDE-865A-8AB4BF923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619"/>
            <a:ext cx="4770159" cy="274027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xmlns="" id="{B34268AC-A4BB-4F8C-8547-35538E8375DF}"/>
              </a:ext>
            </a:extLst>
          </p:cNvPr>
          <p:cNvSpPr/>
          <p:nvPr/>
        </p:nvSpPr>
        <p:spPr>
          <a:xfrm>
            <a:off x="824752" y="5199528"/>
            <a:ext cx="143434" cy="135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02DA90A-AD0A-4470-B1BD-E046E622FC8D}"/>
              </a:ext>
            </a:extLst>
          </p:cNvPr>
          <p:cNvSpPr/>
          <p:nvPr/>
        </p:nvSpPr>
        <p:spPr>
          <a:xfrm>
            <a:off x="990600" y="5572123"/>
            <a:ext cx="108302" cy="1333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F326113-C233-4F87-A6F3-9821B146783D}"/>
              </a:ext>
            </a:extLst>
          </p:cNvPr>
          <p:cNvSpPr/>
          <p:nvPr/>
        </p:nvSpPr>
        <p:spPr>
          <a:xfrm>
            <a:off x="1219199" y="5264802"/>
            <a:ext cx="143435" cy="152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C1CD0AB-796A-4172-AE6F-670A2CA7A926}"/>
              </a:ext>
            </a:extLst>
          </p:cNvPr>
          <p:cNvSpPr/>
          <p:nvPr/>
        </p:nvSpPr>
        <p:spPr>
          <a:xfrm>
            <a:off x="533400" y="5791200"/>
            <a:ext cx="152400" cy="197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FC6A16B-DA91-4D64-8C1D-3653D03EE5F5}"/>
              </a:ext>
            </a:extLst>
          </p:cNvPr>
          <p:cNvSpPr/>
          <p:nvPr/>
        </p:nvSpPr>
        <p:spPr>
          <a:xfrm>
            <a:off x="3962400" y="5638799"/>
            <a:ext cx="76200" cy="1198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B9C95E48-674F-4360-B3D2-B45588C3B2E2}"/>
              </a:ext>
            </a:extLst>
          </p:cNvPr>
          <p:cNvSpPr/>
          <p:nvPr/>
        </p:nvSpPr>
        <p:spPr>
          <a:xfrm>
            <a:off x="4114800" y="5376862"/>
            <a:ext cx="143435" cy="1524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2FE64D55-5C4D-4929-916D-3B204CC2BAAD}"/>
              </a:ext>
            </a:extLst>
          </p:cNvPr>
          <p:cNvSpPr/>
          <p:nvPr/>
        </p:nvSpPr>
        <p:spPr>
          <a:xfrm>
            <a:off x="4074564" y="5529820"/>
            <a:ext cx="108303" cy="1524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8A37DE8-7B06-4D35-9196-B23D6910F5A3}"/>
              </a:ext>
            </a:extLst>
          </p:cNvPr>
          <p:cNvSpPr/>
          <p:nvPr/>
        </p:nvSpPr>
        <p:spPr>
          <a:xfrm>
            <a:off x="4273450" y="5630782"/>
            <a:ext cx="143434" cy="1358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xmlns="" id="{108CBA8D-D540-48FC-BCD9-C48CA6BCF5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421891"/>
                  </p:ext>
                </p:extLst>
              </p:nvPr>
            </p:nvGraphicFramePr>
            <p:xfrm>
              <a:off x="396319" y="3846851"/>
              <a:ext cx="4328082" cy="12573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77214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837210">
                      <a:extLst>
                        <a:ext uri="{9D8B030D-6E8A-4147-A177-3AD203B41FA5}">
                          <a16:colId xmlns:a16="http://schemas.microsoft.com/office/drawing/2014/main" xmlns="" val="4104111631"/>
                        </a:ext>
                      </a:extLst>
                    </a:gridCol>
                    <a:gridCol w="83721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988224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988224">
                      <a:extLst>
                        <a:ext uri="{9D8B030D-6E8A-4147-A177-3AD203B41FA5}">
                          <a16:colId xmlns:a16="http://schemas.microsoft.com/office/drawing/2014/main" xmlns="" val="1954501960"/>
                        </a:ext>
                      </a:extLst>
                    </a:gridCol>
                  </a:tblGrid>
                  <a:tr h="368204"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% of Cavity</a:t>
                          </a:r>
                        </a:p>
                        <a:p>
                          <a:r>
                            <a:rPr lang="en-US" sz="800" dirty="0"/>
                            <a:t>Full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Color in Graph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Calculated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800" dirty="0"/>
                            <a:t>COMSOL</a:t>
                          </a:r>
                          <a:r>
                            <a:rPr lang="en-US" sz="800" baseline="0" dirty="0"/>
                            <a:t> </a:t>
                          </a:r>
                          <a:r>
                            <a:rPr lang="en-US" sz="800" dirty="0"/>
                            <a:t>Simulated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80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𝑯𝒛</m:t>
                              </m:r>
                              <m:r>
                                <a:rPr lang="en-US" sz="800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800" dirty="0"/>
                        </a:p>
                        <a:p>
                          <a:pPr algn="ctr"/>
                          <a:endParaRPr lang="en-US" sz="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% Error</a:t>
                          </a:r>
                          <a:endParaRPr lang="en-US" sz="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174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0 (Empty)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Black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~170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~166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+2.35 %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174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70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0000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Blue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~308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~303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-1.62 %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484881400"/>
                      </a:ext>
                    </a:extLst>
                  </a:tr>
                  <a:tr h="174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FF0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~377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~364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-3.45 %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1744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90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808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Green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~534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~477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 -10.67 %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108CBA8D-D540-48FC-BCD9-C48CA6BCF5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421891"/>
                  </p:ext>
                </p:extLst>
              </p:nvPr>
            </p:nvGraphicFramePr>
            <p:xfrm>
              <a:off x="396319" y="3846851"/>
              <a:ext cx="4328082" cy="125730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677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37210">
                      <a:extLst>
                        <a:ext uri="{9D8B030D-6E8A-4147-A177-3AD203B41FA5}">
                          <a16:colId xmlns:a16="http://schemas.microsoft.com/office/drawing/2014/main" val="4104111631"/>
                        </a:ext>
                      </a:extLst>
                    </a:gridCol>
                    <a:gridCol w="8372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8822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8224">
                      <a:extLst>
                        <a:ext uri="{9D8B030D-6E8A-4147-A177-3AD203B41FA5}">
                          <a16:colId xmlns:a16="http://schemas.microsoft.com/office/drawing/2014/main" val="1954501960"/>
                        </a:ext>
                      </a:extLst>
                    </a:gridCol>
                  </a:tblGrid>
                  <a:tr h="434340">
                    <a:tc>
                      <a:txBody>
                        <a:bodyPr/>
                        <a:lstStyle/>
                        <a:p>
                          <a:r>
                            <a:rPr lang="en-US" sz="800" dirty="0"/>
                            <a:t>% of Cavity</a:t>
                          </a:r>
                        </a:p>
                        <a:p>
                          <a:r>
                            <a:rPr lang="en-US" sz="800" dirty="0"/>
                            <a:t>Full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Color in Graph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6"/>
                          <a:stretch>
                            <a:fillRect l="-183212" t="-1389" r="-238686" b="-1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6"/>
                          <a:stretch>
                            <a:fillRect l="-238037" t="-1389" r="-100613" b="-19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800" dirty="0"/>
                            <a:t>% Error</a:t>
                          </a:r>
                          <a:endParaRPr lang="en-US" sz="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57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0 (Empty)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000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Black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~170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~166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+2.35 %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057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70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0000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Blue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~308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~303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-1.62 %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84881400"/>
                      </a:ext>
                    </a:extLst>
                  </a:tr>
                  <a:tr h="2057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FF0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Red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~377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~364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-3.45 %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057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90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>
                              <a:solidFill>
                                <a:schemeClr val="bg1"/>
                              </a:solidFill>
                              <a:highlight>
                                <a:srgbClr val="8080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Green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~534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~477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900" dirty="0"/>
                            <a:t> -10.67 %</a:t>
                          </a:r>
                          <a:endParaRPr lang="en-US" sz="9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288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326571"/>
            <a:ext cx="91440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Coupled </a:t>
            </a:r>
            <a:r>
              <a:rPr lang="en-US" sz="3200" b="1" noProof="0" dirty="0" smtClean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R</a:t>
            </a:r>
            <a:r>
              <a:rPr lang="en-US" sz="3200" b="1" dirty="0" err="1" smtClean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esonators</a:t>
            </a:r>
            <a:r>
              <a:rPr lang="en-US" sz="3200" b="1" dirty="0" smtClean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: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Hybrid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Resonance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308" y="1219200"/>
                <a:ext cx="5304692" cy="51054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Hybrid Resonance,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result of Quasi-Trapped Modes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Occurs, when the reflection coefficient zero is down shifted to the real axis (seen in the figure) and becomes physically visible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the frequency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 crosses or comes very to the real axis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In our case: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The Quasi-Trapped mode is an Electromagnetic Induced Transparency (EIT) like mode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𝐶𝑒𝑛𝑡𝑟𝑎𝑙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3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3000" dirty="0"/>
              </a:p>
            </p:txBody>
          </p:sp>
        </mc:Choice>
        <mc:Fallback xmlns=""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08" y="1219200"/>
                <a:ext cx="5304692" cy="5105400"/>
              </a:xfrm>
              <a:blipFill>
                <a:blip r:embed="rId3"/>
                <a:stretch>
                  <a:fillRect l="-1609" t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72C5FC09-8FBC-4058-9E8B-432B940FFE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r="4489"/>
          <a:stretch/>
        </p:blipFill>
        <p:spPr>
          <a:xfrm>
            <a:off x="5524098" y="1066800"/>
            <a:ext cx="3619902" cy="220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2F7F1EAB-4812-4EDF-933A-13789BA1668F}"/>
                  </a:ext>
                </a:extLst>
              </p:cNvPr>
              <p:cNvSpPr/>
              <p:nvPr/>
            </p:nvSpPr>
            <p:spPr>
              <a:xfrm>
                <a:off x="5173980" y="3291840"/>
                <a:ext cx="3933092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1" dirty="0"/>
                  <a:t>Critical Coupling Condition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Analogous to point of maximizing absorption fulfilled when: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dirty="0"/>
                  <a:t>The leakage of energy out of a resonator is equal to the inherent energy loss (Viscothermal effects at the walls)</a:t>
                </a:r>
              </a:p>
              <a:p>
                <a:pPr lvl="4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F7F1EAB-4812-4EDF-933A-13789BA16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980" y="3291840"/>
                <a:ext cx="3933092" cy="3046988"/>
              </a:xfrm>
              <a:prstGeom prst="rect">
                <a:avLst/>
              </a:prstGeom>
              <a:blipFill>
                <a:blip r:embed="rId5"/>
                <a:stretch>
                  <a:fillRect l="-2171" t="-1600" r="-2481" b="-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58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90600" y="43393"/>
            <a:ext cx="7239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Example of A</a:t>
            </a:r>
            <a:r>
              <a:rPr kumimoji="0" lang="en-US" sz="3200" b="1" i="0" u="none" strike="noStrike" kern="1200" cap="none" spc="0" normalizeH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coustic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Met</a:t>
            </a:r>
            <a:r>
              <a:rPr lang="en-US" sz="3200" b="1" dirty="0" err="1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amaterial</a:t>
            </a:r>
            <a:r>
              <a:rPr lang="en-US" sz="3200" b="1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 Design: miniature 3D-printed H.R. Arrays</a:t>
            </a:r>
            <a:endParaRPr kumimoji="0" lang="en-US" sz="3200" b="1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BCE1F8B2-F3FE-4D3C-956A-591D98442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9" y="1729209"/>
            <a:ext cx="1143945" cy="2156991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B61E4CC8-6D5E-4558-B7C9-CC5769D79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66" y="4308286"/>
            <a:ext cx="1143946" cy="2092034"/>
          </a:xfrm>
          <a:prstGeom prst="rect">
            <a:avLst/>
          </a:prstGeom>
        </p:spPr>
      </p:pic>
      <p:pic>
        <p:nvPicPr>
          <p:cNvPr id="7" name="Content Placeholder 6" descr="A picture containing shoji, building&#10;&#10;Description generated with very high confidence">
            <a:extLst>
              <a:ext uri="{FF2B5EF4-FFF2-40B4-BE49-F238E27FC236}">
                <a16:creationId xmlns:a16="http://schemas.microsoft.com/office/drawing/2014/main" xmlns="" id="{065A6606-2989-4C9C-B7BB-5DAC3E1CA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82846" y="1740932"/>
            <a:ext cx="2052922" cy="28590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B94B65-A7BD-4834-8321-597DB1B5F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347">
            <a:off x="6749676" y="1143398"/>
            <a:ext cx="2135668" cy="32249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8072130-5AD6-4736-83B0-A042EF5300B2}"/>
              </a:ext>
            </a:extLst>
          </p:cNvPr>
          <p:cNvSpPr txBox="1"/>
          <p:nvPr/>
        </p:nvSpPr>
        <p:spPr>
          <a:xfrm>
            <a:off x="362965" y="1371600"/>
            <a:ext cx="17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Side View of Cell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F5C06B-01C4-4C32-8849-BA9EA4EA6E7F}"/>
              </a:ext>
            </a:extLst>
          </p:cNvPr>
          <p:cNvSpPr txBox="1"/>
          <p:nvPr/>
        </p:nvSpPr>
        <p:spPr>
          <a:xfrm>
            <a:off x="360728" y="4006657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Front View of Cell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9F8E0F21-DF1A-4A7B-9A2D-EC403F574293}"/>
              </a:ext>
            </a:extLst>
          </p:cNvPr>
          <p:cNvSpPr/>
          <p:nvPr/>
        </p:nvSpPr>
        <p:spPr>
          <a:xfrm>
            <a:off x="7620000" y="1103927"/>
            <a:ext cx="533400" cy="4151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F448F33B-3EBB-4749-9E4E-79411AEDBBA2}"/>
              </a:ext>
            </a:extLst>
          </p:cNvPr>
          <p:cNvCxnSpPr>
            <a:cxnSpLocks/>
          </p:cNvCxnSpPr>
          <p:nvPr/>
        </p:nvCxnSpPr>
        <p:spPr>
          <a:xfrm flipV="1">
            <a:off x="5934143" y="1375035"/>
            <a:ext cx="1751489" cy="11395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3162640-B4BB-4BD1-925A-D2E691870241}"/>
              </a:ext>
            </a:extLst>
          </p:cNvPr>
          <p:cNvSpPr txBox="1"/>
          <p:nvPr/>
        </p:nvSpPr>
        <p:spPr>
          <a:xfrm>
            <a:off x="5399058" y="2438372"/>
            <a:ext cx="12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Resonators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E8889833-21B8-4E2C-B359-F8F828B76BD3}"/>
              </a:ext>
            </a:extLst>
          </p:cNvPr>
          <p:cNvSpPr/>
          <p:nvPr/>
        </p:nvSpPr>
        <p:spPr>
          <a:xfrm>
            <a:off x="3886200" y="3733800"/>
            <a:ext cx="685800" cy="6920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7C40B6BE-8FE3-4748-90D5-C23823FB21A2}"/>
              </a:ext>
            </a:extLst>
          </p:cNvPr>
          <p:cNvCxnSpPr>
            <a:cxnSpLocks/>
          </p:cNvCxnSpPr>
          <p:nvPr/>
        </p:nvCxnSpPr>
        <p:spPr>
          <a:xfrm flipV="1">
            <a:off x="3124112" y="4375989"/>
            <a:ext cx="881033" cy="1029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6C3DAC4-2249-4105-8AE0-9D0832C7F044}"/>
              </a:ext>
            </a:extLst>
          </p:cNvPr>
          <p:cNvSpPr txBox="1"/>
          <p:nvPr/>
        </p:nvSpPr>
        <p:spPr>
          <a:xfrm>
            <a:off x="2135053" y="5427524"/>
            <a:ext cx="306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Air Flow Channel (Waveguide)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600" y="50292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We have so far built several of these with varying levels of complexity.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019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16933"/>
            <a:ext cx="9144000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Acoustic Met</a:t>
            </a:r>
            <a:r>
              <a:rPr lang="en-US" sz="4000" b="1" dirty="0" err="1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amaterial</a:t>
            </a: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(v2.0)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2A165669-DB04-4861-8970-2D23435CD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423947"/>
                  </p:ext>
                </p:extLst>
              </p:nvPr>
            </p:nvGraphicFramePr>
            <p:xfrm>
              <a:off x="5699092" y="3394364"/>
              <a:ext cx="3403600" cy="12889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48202">
                      <a:extLst>
                        <a:ext uri="{9D8B030D-6E8A-4147-A177-3AD203B41FA5}">
                          <a16:colId xmlns:a16="http://schemas.microsoft.com/office/drawing/2014/main" xmlns="" val="3296593969"/>
                        </a:ext>
                      </a:extLst>
                    </a:gridCol>
                    <a:gridCol w="1148202">
                      <a:extLst>
                        <a:ext uri="{9D8B030D-6E8A-4147-A177-3AD203B41FA5}">
                          <a16:colId xmlns:a16="http://schemas.microsoft.com/office/drawing/2014/main" xmlns="" val="1582470323"/>
                        </a:ext>
                      </a:extLst>
                    </a:gridCol>
                    <a:gridCol w="1107196">
                      <a:extLst>
                        <a:ext uri="{9D8B030D-6E8A-4147-A177-3AD203B41FA5}">
                          <a16:colId xmlns:a16="http://schemas.microsoft.com/office/drawing/2014/main" xmlns="" val="2719166685"/>
                        </a:ext>
                      </a:extLst>
                    </a:gridCol>
                  </a:tblGrid>
                  <a:tr h="251985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Helmholtz Resonance Frequencies (V2.0)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434111272"/>
                      </a:ext>
                    </a:extLst>
                  </a:tr>
                  <a:tr h="44454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𝐇𝐑𝟏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(Theory)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𝐇𝐑𝟐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(Theory)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latin typeface="Cambria Math" panose="02040503050406030204" pitchFamily="18" charset="0"/>
                                    </a:rPr>
                                    <m:t>𝐇𝐲𝐛𝐫𝐢𝐝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(Theory)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199090039"/>
                      </a:ext>
                    </a:extLst>
                  </a:tr>
                  <a:tr h="4464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3450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1666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2558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6997544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A165669-DB04-4861-8970-2D23435CD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4423947"/>
                  </p:ext>
                </p:extLst>
              </p:nvPr>
            </p:nvGraphicFramePr>
            <p:xfrm>
              <a:off x="5699092" y="3394364"/>
              <a:ext cx="3403600" cy="12889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48202">
                      <a:extLst>
                        <a:ext uri="{9D8B030D-6E8A-4147-A177-3AD203B41FA5}">
                          <a16:colId xmlns:a16="http://schemas.microsoft.com/office/drawing/2014/main" val="3296593969"/>
                        </a:ext>
                      </a:extLst>
                    </a:gridCol>
                    <a:gridCol w="1148202">
                      <a:extLst>
                        <a:ext uri="{9D8B030D-6E8A-4147-A177-3AD203B41FA5}">
                          <a16:colId xmlns:a16="http://schemas.microsoft.com/office/drawing/2014/main" val="1582470323"/>
                        </a:ext>
                      </a:extLst>
                    </a:gridCol>
                    <a:gridCol w="1107196">
                      <a:extLst>
                        <a:ext uri="{9D8B030D-6E8A-4147-A177-3AD203B41FA5}">
                          <a16:colId xmlns:a16="http://schemas.microsoft.com/office/drawing/2014/main" val="2719166685"/>
                        </a:ext>
                      </a:extLst>
                    </a:gridCol>
                  </a:tblGrid>
                  <a:tr h="3048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Helmholtz Resonance Frequencies (V2.0)</a:t>
                          </a:r>
                          <a:endParaRPr lang="en-US" sz="1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111272"/>
                      </a:ext>
                    </a:extLst>
                  </a:tr>
                  <a:tr h="5377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29" t="-57303" r="-197354" b="-85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29" t="-57303" r="-97354" b="-85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242" t="-57303" r="-1099" b="-853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9090039"/>
                      </a:ext>
                    </a:extLst>
                  </a:tr>
                  <a:tr h="4464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3450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 1666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2558 [Hz]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975442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F1A77EE7-B588-4DD4-9F37-17F104D05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674227"/>
              </p:ext>
            </p:extLst>
          </p:nvPr>
        </p:nvGraphicFramePr>
        <p:xfrm>
          <a:off x="0" y="1126067"/>
          <a:ext cx="5715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40F3AE2A-AF14-4FF1-BB2B-E7D5EF4BF9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559009"/>
              </p:ext>
            </p:extLst>
          </p:nvPr>
        </p:nvGraphicFramePr>
        <p:xfrm>
          <a:off x="-30019" y="3821896"/>
          <a:ext cx="5745019" cy="2380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2B0CE8-87AF-47AB-870F-536A1256A7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24000"/>
            <a:ext cx="1621495" cy="1693333"/>
          </a:xfrm>
          <a:prstGeom prst="rect">
            <a:avLst/>
          </a:prstGeom>
        </p:spPr>
      </p:pic>
      <p:pic>
        <p:nvPicPr>
          <p:cNvPr id="9" name="Picture 8" descr="A picture containing display&#10;&#10;Description generated with very high confidence">
            <a:extLst>
              <a:ext uri="{FF2B5EF4-FFF2-40B4-BE49-F238E27FC236}">
                <a16:creationId xmlns:a16="http://schemas.microsoft.com/office/drawing/2014/main" xmlns="" id="{A6C20843-E483-496D-A7D9-8E79417FA8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304" y="1524000"/>
            <a:ext cx="1646296" cy="1693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E9FBE5F-E56B-4225-AA16-E1A133C02FAF}"/>
              </a:ext>
            </a:extLst>
          </p:cNvPr>
          <p:cNvSpPr txBox="1"/>
          <p:nvPr/>
        </p:nvSpPr>
        <p:spPr>
          <a:xfrm>
            <a:off x="6074228" y="11546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Grid V2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46C797C-9844-4245-9DEB-E783FF0DF3BC}"/>
              </a:ext>
            </a:extLst>
          </p:cNvPr>
          <p:cNvSpPr/>
          <p:nvPr/>
        </p:nvSpPr>
        <p:spPr>
          <a:xfrm>
            <a:off x="7651974" y="1140367"/>
            <a:ext cx="1286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Ref. Grid V2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74229" y="5105400"/>
            <a:ext cx="2536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Results are currently under interpretation. Need impedance tube for better testing.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2019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Characterized noise spectrum of benchmark </a:t>
            </a:r>
            <a:r>
              <a:rPr lang="en-US" dirty="0" smtClean="0"/>
              <a:t>cooling </a:t>
            </a:r>
            <a:r>
              <a:rPr lang="en-US" dirty="0"/>
              <a:t>fan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Acquired </a:t>
            </a:r>
            <a:r>
              <a:rPr lang="en-US" dirty="0" err="1"/>
              <a:t>lDS</a:t>
            </a:r>
            <a:r>
              <a:rPr lang="en-US" dirty="0"/>
              <a:t>-Lindgren “quiet box” (University) and Agilent U8903B audio analyzer (</a:t>
            </a:r>
            <a:r>
              <a:rPr lang="en-US" dirty="0" err="1"/>
              <a:t>CfM</a:t>
            </a:r>
            <a:r>
              <a:rPr lang="en-US" dirty="0"/>
              <a:t> grant).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Acquired and developed Comsol Multiphysics acoustic simulation </a:t>
            </a:r>
            <a:r>
              <a:rPr lang="en-US" dirty="0" smtClean="0"/>
              <a:t>capabilities.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Developed simulation + theory + experiment for large single and coupled Helmholtz resonators (H.R.)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Designed (Solid-Works), fabricated (3D-printing) , and tested several prototype miniature coupled H.R. arrays.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Most recently, we p</a:t>
            </a:r>
            <a:r>
              <a:rPr lang="en-US" dirty="0" smtClean="0"/>
              <a:t>ooled </a:t>
            </a:r>
            <a:r>
              <a:rPr lang="en-US" dirty="0"/>
              <a:t>residual </a:t>
            </a:r>
            <a:r>
              <a:rPr lang="en-US" dirty="0" err="1" smtClean="0"/>
              <a:t>CfM</a:t>
            </a:r>
            <a:r>
              <a:rPr lang="en-US" dirty="0" smtClean="0"/>
              <a:t> </a:t>
            </a:r>
            <a:r>
              <a:rPr lang="en-US" dirty="0"/>
              <a:t>funding with University year-end funding to acquire 4 mic impedance tube measurement system for </a:t>
            </a:r>
            <a:r>
              <a:rPr lang="en-US" dirty="0" smtClean="0"/>
              <a:t>2018-19.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44959"/>
            <a:ext cx="73743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Outcomes </a:t>
            </a:r>
            <a:r>
              <a:rPr lang="en-US" sz="4400" b="1" dirty="0" smtClean="0">
                <a:solidFill>
                  <a:schemeClr val="tx2"/>
                </a:solidFill>
              </a:rPr>
              <a:t>&amp; </a:t>
            </a:r>
            <a:r>
              <a:rPr lang="en-US" sz="4400" b="1" dirty="0" smtClean="0">
                <a:solidFill>
                  <a:schemeClr val="tx2"/>
                </a:solidFill>
              </a:rPr>
              <a:t>Deliverables</a:t>
            </a:r>
          </a:p>
          <a:p>
            <a:pPr algn="ctr"/>
            <a:r>
              <a:rPr lang="en-US" sz="4400" b="1" dirty="0" smtClean="0">
                <a:solidFill>
                  <a:schemeClr val="tx2"/>
                </a:solidFill>
              </a:rPr>
              <a:t>2017-2018</a:t>
            </a:r>
            <a:endParaRPr lang="en-US" sz="4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39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6727" y="0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Technology Transfer To the </a:t>
            </a:r>
          </a:p>
          <a:p>
            <a:pPr lvl="0" algn="ctr" defTabSz="914400">
              <a:spcBef>
                <a:spcPct val="0"/>
              </a:spcBef>
              <a:defRPr/>
            </a:pP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Companies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95400"/>
            <a:ext cx="76071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We had </a:t>
            </a:r>
            <a:r>
              <a:rPr lang="en-US" sz="2400" dirty="0" smtClean="0"/>
              <a:t>teleconferences with Harris:</a:t>
            </a:r>
          </a:p>
          <a:p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August 2017: Discussed project details and requirements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September 2017: Discussed Fan Noise Frequencies and Basic Theory of Resonator Filter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November 2017: Discussed Acoustic Metamaterial Design using Helmholtz Resonators and Simulation Results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March 2018: Discussed the experimental results of the Fabricated Acoustic Metamaterial (V1.1) and other experimental results </a:t>
            </a:r>
          </a:p>
          <a:p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DF93B57-34B1-4452-805E-C154A143779B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117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8733" y="1066800"/>
            <a:ext cx="8229600" cy="2057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Summer 2018: Receive and commission BSWA 4 microphone impedance tube measurement system.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Summer and fall 2018: Design, simulate, and test further iterations of miniature coupled H.R. flow cells.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Fall 2018: Optimize flow cells for fan noise (and other applications?)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Fall 2018 and Spring 2019: File patent applications.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Spring 2019: Publish results (after patent applications are filed).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467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8F856A-DB6E-4F93-AEC2-715780EDF1FF}"/>
              </a:ext>
            </a:extLst>
          </p:cNvPr>
          <p:cNvSpPr txBox="1"/>
          <p:nvPr/>
        </p:nvSpPr>
        <p:spPr>
          <a:xfrm>
            <a:off x="0" y="29735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</a:rPr>
              <a:t>Schedule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xmlns="" id="{4C714B8D-A3D8-4D61-8929-2BCB24D0927B}"/>
              </a:ext>
            </a:extLst>
          </p:cNvPr>
          <p:cNvSpPr txBox="1">
            <a:spLocks/>
          </p:cNvSpPr>
          <p:nvPr/>
        </p:nvSpPr>
        <p:spPr>
          <a:xfrm>
            <a:off x="448733" y="38100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Next: After novel 3D-printed coupled H.R. arrays are successfully demonstrated, file appropriate patent applications.</a:t>
            </a:r>
            <a:endParaRPr lang="en-US" sz="7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Caveat: H.R. themselves are not patentable. However, application-specific coupled arrays of miniature H.R. flow cells may be patentable.</a:t>
            </a:r>
            <a:endParaRPr lang="en-US" sz="7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7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After patent applications are filed, publish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Arial" panose="020B0604020202020204" pitchFamily="34" charset="0"/>
              </a:rPr>
              <a:t>Students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Ryan Hill, MSEE Spring 2019</a:t>
            </a:r>
            <a:endParaRPr lang="en-US" sz="7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Matias </a:t>
            </a:r>
            <a:r>
              <a:rPr lang="en-US" sz="7200" dirty="0" err="1">
                <a:solidFill>
                  <a:srgbClr val="000000"/>
                </a:solidFill>
                <a:latin typeface="Calibri" panose="020F0502020204030204" pitchFamily="34" charset="0"/>
              </a:rPr>
              <a:t>Mendieta</a:t>
            </a:r>
            <a:r>
              <a:rPr lang="en-US" sz="7200" dirty="0">
                <a:solidFill>
                  <a:srgbClr val="000000"/>
                </a:solidFill>
                <a:latin typeface="Calibri" panose="020F0502020204030204" pitchFamily="34" charset="0"/>
              </a:rPr>
              <a:t> and Patrick Bruce, BSEE Spring 2019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7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-14514" y="110735"/>
            <a:ext cx="9144000" cy="872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2017-2018 Budget</a:t>
            </a:r>
            <a:endParaRPr sz="4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Shape 541"/>
          <p:cNvSpPr txBox="1"/>
          <p:nvPr/>
        </p:nvSpPr>
        <p:spPr>
          <a:xfrm>
            <a:off x="1730275" y="5379400"/>
            <a:ext cx="5867400" cy="9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justification: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Comsol Multiphysics acoustics module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Agilent audio analyzer, and BSWA impedance tube system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2" name="Shape 542"/>
          <p:cNvGraphicFramePr/>
          <p:nvPr/>
        </p:nvGraphicFramePr>
        <p:xfrm>
          <a:off x="758750" y="1095925"/>
          <a:ext cx="7885825" cy="4551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24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1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90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5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Direct Cost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Actual expenses</a:t>
                      </a:r>
                      <a:endParaRPr sz="2000" b="1" u="sng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Student Salary &amp; Benefits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14,586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Tuition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7,098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Supplies &amp; Materials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789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Travel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1,285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Software*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1,807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Equipment#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10,799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Subtotal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36,364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Indirect Cost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Overhead 10%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3,636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29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Total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40,000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88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/>
        </p:nvSpPr>
        <p:spPr>
          <a:xfrm>
            <a:off x="-14514" y="110735"/>
            <a:ext cx="91440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Proposed 2018-19 Budget</a:t>
            </a:r>
            <a:endParaRPr sz="4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1721950" y="5703850"/>
            <a:ext cx="58674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Budget Justification: * Comsol “Live Link” for Solid Works</a:t>
            </a:r>
            <a:endParaRPr/>
          </a:p>
        </p:txBody>
      </p:sp>
      <p:graphicFrame>
        <p:nvGraphicFramePr>
          <p:cNvPr id="552" name="Shape 552"/>
          <p:cNvGraphicFramePr/>
          <p:nvPr/>
        </p:nvGraphicFramePr>
        <p:xfrm>
          <a:off x="440900" y="1030600"/>
          <a:ext cx="8111650" cy="4796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474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181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460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Direct Cost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Requested Support</a:t>
                      </a:r>
                      <a:endParaRPr sz="2000" b="1" u="sng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Student Salary &amp; Benefits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20,000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Tuition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8,000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Supplies &amp; Materials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1,874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Software*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1,990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Travel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2,500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Equipment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1,000</a:t>
                      </a: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Publication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1,000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Subtotal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36,364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sng"/>
                        <a:t>Indirect Cost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Overhead 10%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3,636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38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Total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40,000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89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45911" y="1676400"/>
            <a:ext cx="8229601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Co-funding and Center I.P.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Case study: Characterization of fan noise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Experimental Setup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Modeling (Comsol Multi-Physics)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Measurements on Large Helmholtz Resonators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Design and fabrication of coupled H.R. arrays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Initial test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Future: Acquisition of 4 mic impedance tube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4025"/>
            <a:ext cx="8229600" cy="926575"/>
          </a:xfrm>
        </p:spPr>
        <p:txBody>
          <a:bodyPr/>
          <a:lstStyle/>
          <a:p>
            <a:r>
              <a:rPr lang="en-US" b="1" dirty="0">
                <a:solidFill>
                  <a:srgbClr val="1F497D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17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/>
        </p:nvSpPr>
        <p:spPr>
          <a:xfrm>
            <a:off x="536850" y="1424550"/>
            <a:ext cx="8070300" cy="4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and multiple Helmholtz resonators (H.R.) can be accurately simulated using Comsol Multiphysics and employed for noise reduction at specific frequencies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Miniature arrays of H.R. flow cells can be: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designed using SolidWorks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fabricated using 3D-printing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simulated using Comsol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the current measurement system is inadequate to the task of full characterization due to uncontrolled environmental reflections of acoustic waves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Newly acquired 4 microphone impedance tube system will allow further development in 2018-19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 txBox="1"/>
          <p:nvPr/>
        </p:nvSpPr>
        <p:spPr>
          <a:xfrm>
            <a:off x="770" y="206514"/>
            <a:ext cx="916212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r>
              <a:rPr lang="en-US" sz="4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8604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-1" y="1219200"/>
            <a:ext cx="914302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Acknowledgements</a:t>
            </a:r>
            <a:r>
              <a:rPr lang="en-US" sz="4000" b="1" dirty="0"/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28950" y="3124200"/>
            <a:ext cx="611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work was supported by the NSF Industry/University Cooperative Research Center for </a:t>
            </a:r>
            <a:r>
              <a:rPr lang="en-US" b="1" dirty="0" err="1">
                <a:solidFill>
                  <a:srgbClr val="FF0000"/>
                </a:solidFill>
              </a:rPr>
              <a:t>Metamaterials</a:t>
            </a:r>
            <a:r>
              <a:rPr lang="en-US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20" name="Picture 19" descr="Z:\SPIE Chapter\pictures\CfM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58" y="3061786"/>
            <a:ext cx="1030642" cy="12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NSF 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902" y="3048000"/>
            <a:ext cx="1059738" cy="10663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24200" y="3953967"/>
            <a:ext cx="464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http://www.centerformetamaterials.org/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24200" y="4386089"/>
            <a:ext cx="221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http://www.nsf.gov/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655FA18-66DF-4A53-AD6F-D6FA4F1F6314}"/>
              </a:ext>
            </a:extLst>
          </p:cNvPr>
          <p:cNvSpPr/>
          <p:nvPr/>
        </p:nvSpPr>
        <p:spPr>
          <a:xfrm>
            <a:off x="152400" y="152400"/>
            <a:ext cx="838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AE873D9-BD3D-4CD0-9A64-713B4CCE54E3}"/>
              </a:ext>
            </a:extLst>
          </p:cNvPr>
          <p:cNvSpPr/>
          <p:nvPr/>
        </p:nvSpPr>
        <p:spPr>
          <a:xfrm>
            <a:off x="8178800" y="108342"/>
            <a:ext cx="8382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CE1999-41A4-48DE-AAD7-43D534E7855E}"/>
              </a:ext>
            </a:extLst>
          </p:cNvPr>
          <p:cNvSpPr/>
          <p:nvPr/>
        </p:nvSpPr>
        <p:spPr>
          <a:xfrm>
            <a:off x="420902" y="6248400"/>
            <a:ext cx="841829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43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83" y="159238"/>
            <a:ext cx="9144000" cy="1130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Helmholtz Equation Adjusted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id="{7EF38EE6-7706-44EA-8081-E27579743D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9583" y="1149838"/>
                <a:ext cx="4572000" cy="517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Adjusted HR Equation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𝐻𝑅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</m:e>
                    </m:rad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 = Speed of Sound in Medium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V = Volume of the Resonator Cavity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S = Cross Sectional Area of the Neck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L = Cavity Length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𝑛𝑒𝑐𝑘</m:t>
                        </m:r>
                      </m:sub>
                    </m:sSub>
                  </m:oMath>
                </a14:m>
                <a:r>
                  <a:rPr lang="en-US" sz="2000" dirty="0"/>
                  <a:t> = Length of the neck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𝑐𝑜𝑟𝑟𝑒𝑐𝑡𝑖𝑜𝑛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1500" dirty="0"/>
                  <a:t>Rayleigh Outside End Correction </a:t>
                </a:r>
                <a:r>
                  <a:rPr lang="en-US" sz="23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300" b="0" i="1" dirty="0">
                            <a:latin typeface="Cambria Math" panose="02040503050406030204" pitchFamily="18" charset="0"/>
                          </a:rPr>
                          <m:t>𝑅𝑛</m:t>
                        </m:r>
                      </m:num>
                      <m:den>
                        <m:r>
                          <a:rPr lang="en-US" sz="2300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3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US" sz="23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1700" dirty="0" err="1"/>
                  <a:t>Ingrad’s</a:t>
                </a:r>
                <a:r>
                  <a:rPr lang="en-US" sz="1700" dirty="0"/>
                  <a:t> Inside End Correction</a:t>
                </a:r>
                <a:endParaRPr lang="en-US" sz="2200" dirty="0"/>
              </a:p>
              <a:p>
                <a:pPr marL="457200" lvl="1" indent="0">
                  <a:buNone/>
                </a:pPr>
                <a:r>
                  <a:rPr lang="en-US" sz="2000" dirty="0"/>
                  <a:t>          </a:t>
                </a:r>
                <a:r>
                  <a:rPr lang="en-US" sz="1700" dirty="0"/>
                  <a:t>=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1700" b="0" i="1" dirty="0">
                            <a:latin typeface="Cambria Math" panose="02040503050406030204" pitchFamily="18" charset="0"/>
                          </a:rPr>
                          <m:t>𝑅𝑛</m:t>
                        </m:r>
                      </m:num>
                      <m:den>
                        <m:r>
                          <a:rPr lang="en-US" sz="1700" b="0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7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1700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(1−(1.24)(</m:t>
                    </m:r>
                    <m:f>
                      <m:fPr>
                        <m:ctrlPr>
                          <a:rPr lang="en-US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𝑅𝑛</m:t>
                        </m:r>
                      </m:num>
                      <m:den>
                        <m:r>
                          <a:rPr lang="en-US" sz="17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𝑅𝑣</m:t>
                        </m:r>
                      </m:den>
                    </m:f>
                  </m:oMath>
                </a14:m>
                <a:r>
                  <a:rPr lang="en-US" sz="1700" dirty="0"/>
                  <a:t>))  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𝑅𝑛</m:t>
                        </m:r>
                      </m:num>
                      <m:den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𝑅𝑣</m:t>
                        </m:r>
                      </m:den>
                    </m:f>
                    <m:r>
                      <a:rPr lang="en-US" sz="1700" b="0" i="1">
                        <a:latin typeface="Cambria Math" panose="02040503050406030204" pitchFamily="18" charset="0"/>
                      </a:rPr>
                      <m:t>&lt;0.4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𝑛𝑒𝑐𝑘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𝑐𝑜𝑟𝑟𝑒𝑐𝑡𝑖𝑜𝑛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243013" lvl="3" indent="-214313">
                  <a:buSzPct val="116666"/>
                  <a:buFont typeface="Arial" panose="020B0604020202020204" pitchFamily="34" charset="0"/>
                  <a:buChar char="•"/>
                </a:pPr>
                <a:endParaRPr lang="en-US" sz="1200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F38EE6-7706-44EA-8081-E27579743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83" y="1149838"/>
                <a:ext cx="4572000" cy="5174762"/>
              </a:xfrm>
              <a:prstGeom prst="rect">
                <a:avLst/>
              </a:prstGeom>
              <a:blipFill>
                <a:blip r:embed="rId3"/>
                <a:stretch>
                  <a:fillRect l="-1467" t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xmlns="" id="{BF0D953A-B7EF-4452-ABC2-1C1FF0580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9" y="1149838"/>
                <a:ext cx="4572000" cy="517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classical HR equation (for Cylinder Cavities) is the solution to the following transcendental equation:                            </a:t>
                </a:r>
              </a:p>
              <a:p>
                <a:pPr marL="0" indent="0">
                  <a:buNone/>
                </a:pPr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𝑳𝑺</m:t>
                          </m:r>
                        </m:den>
                      </m:f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𝑲𝑳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𝒄𝒐𝒕</m:t>
                      </m:r>
                      <m:d>
                        <m:d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𝑲𝑳</m:t>
                          </m:r>
                        </m:e>
                      </m:d>
                      <m:r>
                        <a:rPr lang="en-US" sz="1800" b="1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n-US" sz="18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800" b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600" dirty="0"/>
                  <a:t>Approximated with Taylor series to one term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16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classical HR equation (for Cylinder Cavities) breaks down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num>
                      <m:den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𝟏𝟔</m:t>
                        </m:r>
                      </m:den>
                    </m:f>
                  </m:oMath>
                </a14:m>
                <a:endParaRPr lang="en-US" sz="1800" b="1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800" b="1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a typeface="Cambria Math" panose="02040503050406030204" pitchFamily="18" charset="0"/>
                  </a:rPr>
                  <a:t>The Classical HR equation for other shapes have a similar transcendental equation, which restricts the accuracy of the equation to the number of terms used to approximate Cot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ea typeface="Cambria Math" panose="02040503050406030204" pitchFamily="18" charset="0"/>
                  </a:rPr>
                  <a:t>The accuracy of the HR equation is also restricted to the neck end corrections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600" dirty="0" err="1">
                    <a:ea typeface="Cambria Math" panose="02040503050406030204" pitchFamily="18" charset="0"/>
                  </a:rPr>
                  <a:t>Ingrad’s</a:t>
                </a:r>
                <a:r>
                  <a:rPr lang="en-US" sz="1600" dirty="0">
                    <a:ea typeface="Cambria Math" panose="02040503050406030204" pitchFamily="18" charset="0"/>
                  </a:rPr>
                  <a:t> Inner End Correction is shown to be the more accurate equation when </a:t>
                </a:r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F0D953A-B7EF-4452-ABC2-1C1FF058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" y="1149838"/>
                <a:ext cx="4572000" cy="5174762"/>
              </a:xfrm>
              <a:prstGeom prst="rect">
                <a:avLst/>
              </a:prstGeom>
              <a:blipFill>
                <a:blip r:embed="rId4"/>
                <a:stretch>
                  <a:fillRect l="-400" t="-70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885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52400"/>
            <a:ext cx="9144000" cy="1143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b="1" dirty="0">
                <a:solidFill>
                  <a:schemeClr val="tx2"/>
                </a:solidFill>
                <a:cs typeface="Arial" pitchFamily="34" charset="0"/>
              </a:rPr>
              <a:t>Coherent Perfect Absorption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And</a:t>
            </a: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Critical Coupling Condition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95400"/>
                <a:ext cx="8763000" cy="495300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1" dirty="0"/>
                  <a:t>Coherent Perfect Absorption (CPA)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Total Perfect Absorption occurs when absorption coefficient,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Can be achieved by fulfilling the </a:t>
                </a:r>
                <a:r>
                  <a:rPr lang="en-US" sz="2000" b="1" dirty="0"/>
                  <a:t>Critical Coupling Condition</a:t>
                </a:r>
              </a:p>
              <a:p>
                <a:pPr marL="457200" lvl="1" indent="0">
                  <a:buNone/>
                </a:pPr>
                <a:endParaRPr lang="en-US" sz="20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1" dirty="0"/>
                  <a:t>Critical Coupling Condition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Analogous to point of maximizing absorption (Open-Resonator Theory)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Fulfilled when: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The leakage of energy out of a resonator is equal to the inherent energy loss (Viscothermal effects at the walls)</a:t>
                </a:r>
              </a:p>
              <a:p>
                <a:pPr lvl="4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pPr lvl="4">
                  <a:buFont typeface="Wingdings" panose="05000000000000000000" pitchFamily="2" charset="2"/>
                  <a:buChar char="Ø"/>
                </a:pPr>
                <a:r>
                  <a:rPr lang="en-US" sz="1800" dirty="0"/>
                  <a:t>This is achieved by adjusting the resonator’s geometry, which controls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1600" dirty="0"/>
              </a:p>
            </p:txBody>
          </p:sp>
        </mc:Choice>
        <mc:Fallback xmlns=""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95400"/>
                <a:ext cx="8763000" cy="4953000"/>
              </a:xfrm>
              <a:blipFill>
                <a:blip r:embed="rId3"/>
                <a:stretch>
                  <a:fillRect l="-974" t="-985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51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52400"/>
            <a:ext cx="9144000" cy="9906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Complex Frequency Plane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tx2"/>
                </a:solidFill>
                <a:latin typeface="+mj-lt"/>
                <a:ea typeface="+mj-ea"/>
                <a:cs typeface="Arial" pitchFamily="34" charset="0"/>
              </a:rPr>
              <a:t>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Reflection Coefficient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1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AF362433-6129-4D75-9DBC-42233AC10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9677" r="4847"/>
          <a:stretch/>
        </p:blipFill>
        <p:spPr>
          <a:xfrm>
            <a:off x="4963416" y="1219200"/>
            <a:ext cx="4063353" cy="22810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xmlns="" id="{16BCE4A4-5A4F-4D90-9C71-4427F90BE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85" y="1143000"/>
                <a:ext cx="5074785" cy="510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Complex Reflection Coefficient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Form: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𝑖𝑏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den>
                    </m:f>
                    <m:r>
                      <a:rPr lang="en-US" sz="2000" b="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Pole of Coefficient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b="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Zero of Coefficient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Zeros at or close to the real frequency axis represent quasi-trapped modes.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600" b="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b="0" dirty="0"/>
                  <a:t>For Lossless case: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𝑎𝑏𝑠𝑜𝑟𝑝𝑡𝑖𝑜𝑛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𝑐𝑜𝑒𝑓𝑓𝑖𝑐𝑖𝑒𝑛𝑡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b="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b="0" dirty="0"/>
                  <a:t> **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u="sng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16BCE4A4-5A4F-4D90-9C71-4427F90BE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585" y="1143000"/>
                <a:ext cx="5074785" cy="5105400"/>
              </a:xfrm>
              <a:prstGeom prst="rect">
                <a:avLst/>
              </a:prstGeom>
              <a:blipFill>
                <a:blip r:embed="rId4"/>
                <a:stretch>
                  <a:fillRect l="-1683" t="-956" b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45AE926-43DF-4BDB-8F8D-512154AD05F1}"/>
              </a:ext>
            </a:extLst>
          </p:cNvPr>
          <p:cNvSpPr txBox="1"/>
          <p:nvPr/>
        </p:nvSpPr>
        <p:spPr>
          <a:xfrm>
            <a:off x="5080648" y="3500204"/>
            <a:ext cx="4063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Fig. Example of Reflection Coefficient plotted on Complex Frequency Plane</a:t>
            </a:r>
          </a:p>
          <a:p>
            <a:r>
              <a:rPr lang="en-US" b="1" dirty="0"/>
              <a:t>(lossless case)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2D2B2122-1D34-4562-9614-6DA29DC81805}"/>
                  </a:ext>
                </a:extLst>
              </p:cNvPr>
              <p:cNvSpPr txBox="1"/>
              <p:nvPr/>
            </p:nvSpPr>
            <p:spPr>
              <a:xfrm>
                <a:off x="4572000" y="4648200"/>
                <a:ext cx="4572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For Lossy case: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1"/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2B2122-1D34-4562-9614-6DA29DC81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48200"/>
                <a:ext cx="4572000" cy="1384995"/>
              </a:xfrm>
              <a:prstGeom prst="rect">
                <a:avLst/>
              </a:prstGeom>
              <a:blipFill>
                <a:blip r:embed="rId5"/>
                <a:stretch>
                  <a:fillRect l="-1733" t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97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0" y="375512"/>
            <a:ext cx="9144000" cy="449081"/>
          </a:xfrm>
          <a:prstGeom prst="rect">
            <a:avLst/>
          </a:prstGeom>
          <a:noFill/>
          <a:ln>
            <a:noFill/>
          </a:ln>
        </p:spPr>
        <p:txBody>
          <a:bodyPr vert="horz" wrap="square" lIns="68569" tIns="34275" rIns="68569" bIns="34275" rtlCol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Sources of </a:t>
            </a:r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Resonance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145473" y="1630397"/>
            <a:ext cx="9144000" cy="4592026"/>
          </a:xfrm>
          <a:prstGeom prst="rect">
            <a:avLst/>
          </a:prstGeom>
          <a:noFill/>
          <a:ln>
            <a:noFill/>
          </a:ln>
        </p:spPr>
        <p:txBody>
          <a:bodyPr wrap="square" lIns="68569" tIns="68569" rIns="68569" bIns="68569" anchor="t" anchorCtr="0">
            <a:noAutofit/>
          </a:bodyPr>
          <a:lstStyle/>
          <a:p>
            <a:pPr marL="342900" indent="-285750">
              <a:buSzPct val="100000"/>
              <a:buChar char="●"/>
            </a:pPr>
            <a:r>
              <a:rPr lang="en-US" b="1" dirty="0"/>
              <a:t>Sources of Fan Resonance</a:t>
            </a:r>
          </a:p>
          <a:p>
            <a:pPr indent="342900"/>
            <a:r>
              <a:rPr lang="en-US" sz="1500" b="1" dirty="0"/>
              <a:t>1.) Fan Rotation Frequency (SBRF)</a:t>
            </a:r>
          </a:p>
          <a:p>
            <a:pPr marL="1371600" indent="-285750">
              <a:buSzPct val="100000"/>
              <a:buChar char="●"/>
            </a:pPr>
            <a:r>
              <a:rPr lang="en-US" sz="1350" dirty="0"/>
              <a:t>Fan RPM / 60 (s/min) = 7000 RPM / 60 (s/min) =    117 Hz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indent="342900"/>
            <a:endParaRPr lang="en-US" b="1" dirty="0"/>
          </a:p>
          <a:p>
            <a:pPr indent="342900"/>
            <a:endParaRPr lang="en-US" b="1" dirty="0"/>
          </a:p>
          <a:p>
            <a:pPr indent="342900"/>
            <a:r>
              <a:rPr lang="en-US" b="1" dirty="0"/>
              <a:t>2.) </a:t>
            </a:r>
            <a:r>
              <a:rPr lang="en-US" sz="1500" b="1" dirty="0"/>
              <a:t>Blade Pass Frequency (BPF)</a:t>
            </a:r>
          </a:p>
          <a:p>
            <a:pPr marL="1371600" indent="-285750">
              <a:buSzPct val="100000"/>
              <a:buChar char="●"/>
            </a:pPr>
            <a:r>
              <a:rPr lang="en-US" sz="1350" dirty="0"/>
              <a:t>BPF = [( (No. of Blades) * Fan RPM) 60 (s/min)] = 817 Hz</a:t>
            </a:r>
          </a:p>
          <a:p>
            <a:endParaRPr dirty="0"/>
          </a:p>
          <a:p>
            <a:endParaRPr dirty="0"/>
          </a:p>
        </p:txBody>
      </p:sp>
      <p:graphicFrame>
        <p:nvGraphicFramePr>
          <p:cNvPr id="129" name="Shape 129"/>
          <p:cNvGraphicFramePr/>
          <p:nvPr>
            <p:extLst/>
          </p:nvPr>
        </p:nvGraphicFramePr>
        <p:xfrm>
          <a:off x="306600" y="5003163"/>
          <a:ext cx="8530801" cy="3504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08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159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50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973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87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BPF Harmonics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817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1634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2451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3268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A32CB9-084B-4590-9FAF-03FFC3607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75" y="2379208"/>
            <a:ext cx="2106984" cy="146142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92DFD8-9652-4551-A176-A58CCE839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207F5292-0119-41B4-A769-F4A08AFD0B2B}"/>
              </a:ext>
            </a:extLst>
          </p:cNvPr>
          <p:cNvCxnSpPr>
            <a:cxnSpLocks/>
          </p:cNvCxnSpPr>
          <p:nvPr/>
        </p:nvCxnSpPr>
        <p:spPr>
          <a:xfrm>
            <a:off x="2992471" y="3130923"/>
            <a:ext cx="10651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1F7C53-DD4C-4427-A0E2-1D578239CD89}"/>
              </a:ext>
            </a:extLst>
          </p:cNvPr>
          <p:cNvSpPr txBox="1"/>
          <p:nvPr/>
        </p:nvSpPr>
        <p:spPr>
          <a:xfrm>
            <a:off x="1462167" y="2980882"/>
            <a:ext cx="1619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Sleeve Bearing</a:t>
            </a:r>
          </a:p>
        </p:txBody>
      </p:sp>
    </p:spTree>
    <p:extLst>
      <p:ext uri="{BB962C8B-B14F-4D97-AF65-F5344CB8AC3E}">
        <p14:creationId xmlns:p14="http://schemas.microsoft.com/office/powerpoint/2010/main" val="1935169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42999" y="380672"/>
            <a:ext cx="6858000" cy="23513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Coupled Resonator Results (Hard B.C.)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9BBCE3-6C8C-449C-914B-1E439AD047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" y="1136662"/>
              <a:ext cx="5029200" cy="17446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807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xmlns="" val="195450196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% of Cavity</a:t>
                          </a:r>
                          <a:r>
                            <a:rPr lang="en-US" sz="1100" baseline="0" dirty="0"/>
                            <a:t> Empty</a:t>
                          </a:r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ea typeface="Cambria Math" panose="02040503050406030204" pitchFamily="18" charset="0"/>
                            </a:rPr>
                            <a:t>Calculated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𝑯𝒛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Measured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𝑯𝒛</m:t>
                              </m:r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algn="ctr"/>
                          <a:endParaRPr lang="en-US" sz="11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% Error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(Empty)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~168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~181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+7.73 %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~312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+1.29 %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484881400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~377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~367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-2.6 %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~534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~487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-8.8 %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" y="1136662"/>
              <a:ext cx="5029200" cy="17446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80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23707">
                      <a:extLst>
                        <a:ext uri="{9D8B030D-6E8A-4147-A177-3AD203B41FA5}">
                          <a16:colId xmlns:a16="http://schemas.microsoft.com/office/drawing/2014/main" val="1954501960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% of Cavity</a:t>
                          </a:r>
                          <a:r>
                            <a:rPr lang="en-US" sz="1100" baseline="0" dirty="0"/>
                            <a:t> Empty</a:t>
                          </a:r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54077" t="-2128" r="-203004" b="-21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2"/>
                          <a:stretch>
                            <a:fillRect l="-153419" t="-2128" r="-102137" b="-2117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% Error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(Empty)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~168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~181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+7.73 %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~312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+1.29 %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484881400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~377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~367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-2.6 %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64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~534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~487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-8.8 %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5DBC6CEF-AFDD-402E-9DE9-0F80CD6E6B2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1" y="2843172"/>
          <a:ext cx="9144001" cy="3157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Arrow: Up 2">
            <a:extLst>
              <a:ext uri="{FF2B5EF4-FFF2-40B4-BE49-F238E27FC236}">
                <a16:creationId xmlns:a16="http://schemas.microsoft.com/office/drawing/2014/main" xmlns="" id="{41CD9EB8-F9C8-4B5D-A0F8-38CB4889AB3E}"/>
              </a:ext>
            </a:extLst>
          </p:cNvPr>
          <p:cNvSpPr/>
          <p:nvPr/>
        </p:nvSpPr>
        <p:spPr>
          <a:xfrm>
            <a:off x="4404197" y="3776838"/>
            <a:ext cx="335605" cy="8171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xmlns="" id="{AFFA2838-D45D-40DB-8146-B48F62D686C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98270" y="1136662"/>
              <a:ext cx="3545731" cy="171598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83119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962612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49162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#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Closed-Ended</a:t>
                          </a:r>
                          <a:r>
                            <a:rPr lang="en-US" sz="110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Pipe Resonances</a:t>
                          </a: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𝑪𝑾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en-US" sz="1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num>
                                <m:den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[Hz]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281.38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844.15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1406.9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1969.68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2532.42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FFA2838-D45D-40DB-8146-B48F62D686C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598270" y="1136662"/>
              <a:ext cx="3545731" cy="171598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5831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6261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162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#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918" t="-2469" r="-821" b="-2567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281.38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844.15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1406.9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1969.68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4871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Calibri" panose="020F050202020403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100" b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2532.42</a:t>
                          </a:r>
                        </a:p>
                      </a:txBody>
                      <a:tcPr marL="68580" marR="68580" marT="34290" marB="34290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C3EC1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2648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D46B3587-2CC7-47E6-8F2C-D6D86B498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29814"/>
                <a:ext cx="9144000" cy="437322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𝐒𝐢𝐧𝐠𝐥𝐞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𝐑𝐞𝐬𝐨𝐧𝐚𝐭𝐨𝐫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𝐒𝐞𝐭𝐮𝐩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𝐚𝐧𝐝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𝐏𝐮𝐫𝐩𝐨𝐬𝐞</m:t>
                      </m:r>
                    </m:oMath>
                  </m:oMathPara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6B3587-2CC7-47E6-8F2C-D6D86B498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29814"/>
                <a:ext cx="9144000" cy="4373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FF075F8-D979-49A3-ADCF-ED9C3B20A1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9660" y="1275912"/>
                <a:ext cx="2723606" cy="23314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Resonator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𝒄𝒐𝒓𝒓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        </a:t>
                </a:r>
                <a:r>
                  <a:rPr lang="en-US" sz="1200" b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Waveguide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2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0" y="1275912"/>
                <a:ext cx="2723606" cy="2331407"/>
              </a:xfrm>
              <a:prstGeom prst="rect">
                <a:avLst/>
              </a:prstGeom>
              <a:blipFill>
                <a:blip r:embed="rId3"/>
                <a:stretch>
                  <a:fillRect l="-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9B888CB-098D-4379-BA52-3B13A9900B69}"/>
                  </a:ext>
                </a:extLst>
              </p:cNvPr>
              <p:cNvSpPr txBox="1"/>
              <p:nvPr/>
            </p:nvSpPr>
            <p:spPr>
              <a:xfrm>
                <a:off x="889660" y="4365617"/>
                <a:ext cx="6692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dirty="0"/>
                  <a:t>Varying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while keeping all other dimensions the same.</a:t>
                </a:r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B888CB-098D-4379-BA52-3B13A9900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0" y="4365617"/>
                <a:ext cx="6692240" cy="369332"/>
              </a:xfrm>
              <a:prstGeom prst="rect">
                <a:avLst/>
              </a:prstGeom>
              <a:blipFill>
                <a:blip r:embed="rId4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light&#10;&#10;Description generated with high confidence">
            <a:extLst>
              <a:ext uri="{FF2B5EF4-FFF2-40B4-BE49-F238E27FC236}">
                <a16:creationId xmlns:a16="http://schemas.microsoft.com/office/drawing/2014/main" xmlns="" id="{9194E4E9-58D8-4718-9F54-BECE172351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90" b="6159"/>
          <a:stretch/>
        </p:blipFill>
        <p:spPr>
          <a:xfrm>
            <a:off x="3613266" y="1338975"/>
            <a:ext cx="4715806" cy="27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91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D46B3587-2CC7-47E6-8F2C-D6D86B498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48346" y="361051"/>
                <a:ext cx="9144000" cy="437322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𝐒𝐢𝐧𝐠𝐥𝐞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𝐑𝐞𝐬𝐨𝐧𝐚𝐭𝐨𝐫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𝐒𝐢𝐦𝐮𝐥𝐚𝐭𝐢𝐨𝐧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𝐑𝐞𝐬𝐮𝐥𝐭𝐬</m:t>
                      </m:r>
                    </m:oMath>
                  </m:oMathPara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6B3587-2CC7-47E6-8F2C-D6D86B498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48346" y="361051"/>
                <a:ext cx="9144000" cy="4373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28B6993-EA1B-4E01-809D-D8324B0056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6128" y="1287726"/>
              <a:ext cx="6095998" cy="1564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486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16661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79756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691467">
                      <a:extLst>
                        <a:ext uri="{9D8B030D-6E8A-4147-A177-3AD203B41FA5}">
                          <a16:colId xmlns:a16="http://schemas.microsoft.com/office/drawing/2014/main" xmlns="" val="4062117800"/>
                        </a:ext>
                      </a:extLst>
                    </a:gridCol>
                    <a:gridCol w="1363835">
                      <a:extLst>
                        <a:ext uri="{9D8B030D-6E8A-4147-A177-3AD203B41FA5}">
                          <a16:colId xmlns:a16="http://schemas.microsoft.com/office/drawing/2014/main" xmlns="" val="3261990609"/>
                        </a:ext>
                      </a:extLst>
                    </a:gridCol>
                    <a:gridCol w="1363835">
                      <a:extLst>
                        <a:ext uri="{9D8B030D-6E8A-4147-A177-3AD203B41FA5}">
                          <a16:colId xmlns:a16="http://schemas.microsoft.com/office/drawing/2014/main" xmlns="" val="3562584135"/>
                        </a:ext>
                      </a:extLst>
                    </a:gridCol>
                  </a:tblGrid>
                  <a:tr h="4519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[cm]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𝑪𝒂𝒍𝒄𝒖𝒍𝒂𝒕𝒆𝒅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𝑺𝒊𝒎𝒖𝒍𝒂𝒕𝒆𝒅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</m:t>
                              </m:r>
                            </m:oMath>
                          </a14:m>
                          <a:r>
                            <a:rPr lang="en-US" sz="1200" dirty="0"/>
                            <a:t> [cm]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[cm]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&gt;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855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2.51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537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4.61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226128" y="1287726"/>
              <a:ext cx="6095998" cy="1564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04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975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91467">
                      <a:extLst>
                        <a:ext uri="{9D8B030D-6E8A-4147-A177-3AD203B41FA5}">
                          <a16:colId xmlns:a16="http://schemas.microsoft.com/office/drawing/2014/main" val="4062117800"/>
                        </a:ext>
                      </a:extLst>
                    </a:gridCol>
                    <a:gridCol w="1363835">
                      <a:extLst>
                        <a:ext uri="{9D8B030D-6E8A-4147-A177-3AD203B41FA5}">
                          <a16:colId xmlns:a16="http://schemas.microsoft.com/office/drawing/2014/main" val="3261990609"/>
                        </a:ext>
                      </a:extLst>
                    </a:gridCol>
                    <a:gridCol w="1363835">
                      <a:extLst>
                        <a:ext uri="{9D8B030D-6E8A-4147-A177-3AD203B41FA5}">
                          <a16:colId xmlns:a16="http://schemas.microsoft.com/office/drawing/2014/main" val="3562584135"/>
                        </a:ext>
                      </a:extLst>
                    </a:gridCol>
                  </a:tblGrid>
                  <a:tr h="451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408" t="-1351" r="-1315493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7696" t="-1351" r="-389005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47753" t="-1351" r="-317416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90265" t="-1351" r="-400000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47321" t="-1351" r="-101786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47321" t="-1351" r="-1786" b="-2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855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2.51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537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81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4.61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3.27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3654" y="3250396"/>
                <a:ext cx="448887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simulated resonance frequency diverges from calculated resonance frequency between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050" dirty="0"/>
                  <a:t> = 6 and 7 cm</a:t>
                </a:r>
                <a:r>
                  <a:rPr lang="en-US" sz="1200" dirty="0"/>
                  <a:t>. 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divergence of the calculated and simulated frequency could be due to the limitation of the classical HR equation (the equation diverges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0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/16</m:t>
                    </m:r>
                  </m:oMath>
                </a14:m>
                <a:r>
                  <a:rPr lang="en-US" sz="1050" dirty="0"/>
                  <a:t>)</a:t>
                </a:r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simulated resonance frequencies are greater than the calculated resonance frequencies, except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050" dirty="0"/>
                  <a:t> = 8 cm</a:t>
                </a:r>
                <a:r>
                  <a:rPr lang="en-US" sz="1200" dirty="0"/>
                  <a:t>.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54" y="3250396"/>
                <a:ext cx="4488873" cy="1938992"/>
              </a:xfrm>
              <a:prstGeom prst="rect">
                <a:avLst/>
              </a:prstGeom>
              <a:blipFill>
                <a:blip r:embed="rId4"/>
                <a:stretch>
                  <a:fillRect b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6" y="3025549"/>
            <a:ext cx="4428555" cy="2600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E840C4-256E-4938-8418-52915602D4C4}"/>
              </a:ext>
            </a:extLst>
          </p:cNvPr>
          <p:cNvSpPr txBox="1"/>
          <p:nvPr/>
        </p:nvSpPr>
        <p:spPr>
          <a:xfrm>
            <a:off x="157146" y="2952975"/>
            <a:ext cx="13772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126860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6B3587-2CC7-47E6-8F2C-D6D86B49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2210"/>
            <a:ext cx="9144000" cy="352697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Coupled Resonators Simulation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51F0ADD-8081-4CA7-AEFC-77F1F96ED4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4292" y="1993127"/>
                <a:ext cx="1972492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u="sng" dirty="0"/>
                  <a:t>Resonator #1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𝒄𝒐𝒓𝒓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2" y="1993127"/>
                <a:ext cx="1972492" cy="1223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2783" y="3154953"/>
                <a:ext cx="1972492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u="sng" dirty="0"/>
                  <a:t>Resonator #2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𝒄𝒐𝒓𝒓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3" y="3154953"/>
                <a:ext cx="1972492" cy="12234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C7D3584C-E88B-47D5-BF5E-66B1F7D7245D}"/>
                  </a:ext>
                </a:extLst>
              </p:cNvPr>
              <p:cNvSpPr/>
              <p:nvPr/>
            </p:nvSpPr>
            <p:spPr>
              <a:xfrm>
                <a:off x="534292" y="4317409"/>
                <a:ext cx="151014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Waveguide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D3584C-E88B-47D5-BF5E-66B1F7D72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2" y="4317409"/>
                <a:ext cx="1510145" cy="577081"/>
              </a:xfrm>
              <a:prstGeom prst="rect">
                <a:avLst/>
              </a:prstGeom>
              <a:blipFill>
                <a:blip r:embed="rId4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203130F0-4034-40DD-A673-9637E5BF3287}"/>
                  </a:ext>
                </a:extLst>
              </p:cNvPr>
              <p:cNvSpPr/>
              <p:nvPr/>
            </p:nvSpPr>
            <p:spPr>
              <a:xfrm>
                <a:off x="261309" y="1620547"/>
                <a:ext cx="20781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50" b="1" dirty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35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3130F0-4034-40DD-A673-9637E5BF3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09" y="1620547"/>
                <a:ext cx="2078182" cy="300082"/>
              </a:xfrm>
              <a:prstGeom prst="rect">
                <a:avLst/>
              </a:prstGeom>
              <a:blipFill>
                <a:blip r:embed="rId5"/>
                <a:stretch>
                  <a:fillRect t="-612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DF453C15-B3D9-4076-9FD2-E8B3BBA2F503}"/>
                  </a:ext>
                </a:extLst>
              </p:cNvPr>
              <p:cNvSpPr/>
              <p:nvPr/>
            </p:nvSpPr>
            <p:spPr>
              <a:xfrm>
                <a:off x="6664533" y="1610077"/>
                <a:ext cx="2078182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350" b="1" dirty="0"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35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13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453C15-B3D9-4076-9FD2-E8B3BBA2F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33" y="1610077"/>
                <a:ext cx="2078182" cy="300082"/>
              </a:xfrm>
              <a:prstGeom prst="rect">
                <a:avLst/>
              </a:prstGeom>
              <a:blipFill>
                <a:blip r:embed="rId6"/>
                <a:stretch>
                  <a:fillRect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="" id="{CD398856-CC9B-4F62-8C73-70AA6C701A66}"/>
                  </a:ext>
                </a:extLst>
              </p:cNvPr>
              <p:cNvSpPr/>
              <p:nvPr/>
            </p:nvSpPr>
            <p:spPr>
              <a:xfrm>
                <a:off x="6991401" y="4404901"/>
                <a:ext cx="1510145" cy="577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50" b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Waveguide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D398856-CC9B-4F62-8C73-70AA6C701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01" y="4404901"/>
                <a:ext cx="1510145" cy="577081"/>
              </a:xfrm>
              <a:prstGeom prst="rect">
                <a:avLst/>
              </a:prstGeom>
              <a:blipFill>
                <a:blip r:embed="rId7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C4470A8-3F29-48B4-AA4C-001F5BF399AA}"/>
                  </a:ext>
                </a:extLst>
              </p:cNvPr>
              <p:cNvSpPr txBox="1"/>
              <p:nvPr/>
            </p:nvSpPr>
            <p:spPr>
              <a:xfrm>
                <a:off x="6991401" y="1945660"/>
                <a:ext cx="1972492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u="sng" dirty="0"/>
                  <a:t>Resonator #1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𝒄𝒐𝒓𝒓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4470A8-3F29-48B4-AA4C-001F5BF39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01" y="1945660"/>
                <a:ext cx="1972492" cy="12234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A66FBC28-6169-4517-A23F-8D3392080B84}"/>
                  </a:ext>
                </a:extLst>
              </p:cNvPr>
              <p:cNvSpPr txBox="1"/>
              <p:nvPr/>
            </p:nvSpPr>
            <p:spPr>
              <a:xfrm>
                <a:off x="6991401" y="3193456"/>
                <a:ext cx="1756955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u="sng" dirty="0"/>
                  <a:t>Resonator #2 Dimensions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𝟓𝟖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𝒄𝒐𝒓𝒓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𝟎𝟖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05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𝒄𝒎</m:t>
                    </m:r>
                    <m:r>
                      <a:rPr lang="en-US" sz="105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05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𝒄𝒎</m:t>
                      </m:r>
                    </m:oMath>
                  </m:oMathPara>
                </a14:m>
                <a:endParaRPr lang="en-US" sz="105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6FBC28-6169-4517-A23F-8D3392080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01" y="3193456"/>
                <a:ext cx="1756955" cy="12234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A7F4D0-AAA4-4739-8003-2AA496839DA8}"/>
              </a:ext>
            </a:extLst>
          </p:cNvPr>
          <p:cNvSpPr txBox="1"/>
          <p:nvPr/>
        </p:nvSpPr>
        <p:spPr>
          <a:xfrm>
            <a:off x="2253935" y="4054942"/>
            <a:ext cx="450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The coupled resonator simulation is run for two cases: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b="1" dirty="0"/>
              <a:t>Where both resonators have the same resonance frequency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b="1" dirty="0"/>
              <a:t>Where the resonators have different resonance frequencies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For each case, the neck length of both resonators are varied.</a:t>
            </a:r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0D1C399-D721-46B9-A79E-C1EF9141E24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60" y="1861336"/>
            <a:ext cx="2979821" cy="18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78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92369" y="1371600"/>
            <a:ext cx="8229601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Project in 2017-18 was funded by </a:t>
            </a:r>
            <a:r>
              <a:rPr lang="en-US" sz="2800" dirty="0" smtClean="0"/>
              <a:t>Center for Metamaterials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</a:t>
            </a:r>
            <a:r>
              <a:rPr lang="en-US" sz="2800" dirty="0" smtClean="0"/>
              <a:t>rrays </a:t>
            </a:r>
            <a:r>
              <a:rPr lang="en-US" sz="2800" dirty="0"/>
              <a:t>of miniature coupled Helmholtz resonators is probably </a:t>
            </a:r>
            <a:r>
              <a:rPr lang="en-US" sz="2800" dirty="0" smtClean="0"/>
              <a:t>a patentable concept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Especially if coupled with specific applications.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We are m</a:t>
            </a:r>
            <a:r>
              <a:rPr lang="en-US" sz="2800" dirty="0" smtClean="0"/>
              <a:t>oving </a:t>
            </a:r>
            <a:r>
              <a:rPr lang="en-US" sz="2800" dirty="0"/>
              <a:t>toward functional </a:t>
            </a:r>
            <a:r>
              <a:rPr lang="en-US" sz="2800" dirty="0" smtClean="0"/>
              <a:t>prototypes.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A</a:t>
            </a:r>
            <a:r>
              <a:rPr lang="en-US" sz="2800" dirty="0" smtClean="0"/>
              <a:t>ppropriate </a:t>
            </a:r>
            <a:r>
              <a:rPr lang="en-US" sz="2800" dirty="0"/>
              <a:t>patent application(s) will be </a:t>
            </a:r>
            <a:r>
              <a:rPr lang="en-US" sz="2800" dirty="0" smtClean="0"/>
              <a:t>filed as results are demonstrated.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4025"/>
            <a:ext cx="8229600" cy="926575"/>
          </a:xfrm>
        </p:spPr>
        <p:txBody>
          <a:bodyPr/>
          <a:lstStyle/>
          <a:p>
            <a:r>
              <a:rPr lang="en-US" b="1" dirty="0">
                <a:solidFill>
                  <a:srgbClr val="1F497D"/>
                </a:solidFill>
              </a:rPr>
              <a:t>Co-funding &amp; Center I.P.</a:t>
            </a:r>
          </a:p>
        </p:txBody>
      </p:sp>
    </p:spTree>
    <p:extLst>
      <p:ext uri="{BB962C8B-B14F-4D97-AF65-F5344CB8AC3E}">
        <p14:creationId xmlns:p14="http://schemas.microsoft.com/office/powerpoint/2010/main" val="16687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D46B3587-2CC7-47E6-8F2C-D6D86B498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491" y="394340"/>
                <a:ext cx="9144000" cy="352697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Coupled Resonators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6B3587-2CC7-47E6-8F2C-D6D86B498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491" y="394340"/>
                <a:ext cx="9144000" cy="352697"/>
              </a:xfrm>
              <a:blipFill>
                <a:blip r:embed="rId2"/>
                <a:stretch>
                  <a:fillRect t="-41379" b="-7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92AB97F-666D-4B4B-B5A4-2F99C940BF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-63062" y="1201577"/>
              <a:ext cx="8128292" cy="15974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71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38409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75840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575604">
                      <a:extLst>
                        <a:ext uri="{9D8B030D-6E8A-4147-A177-3AD203B41FA5}">
                          <a16:colId xmlns:a16="http://schemas.microsoft.com/office/drawing/2014/main" xmlns="" val="523374070"/>
                        </a:ext>
                      </a:extLst>
                    </a:gridCol>
                    <a:gridCol w="1079420">
                      <a:extLst>
                        <a:ext uri="{9D8B030D-6E8A-4147-A177-3AD203B41FA5}">
                          <a16:colId xmlns:a16="http://schemas.microsoft.com/office/drawing/2014/main" xmlns="" val="1530390044"/>
                        </a:ext>
                      </a:extLst>
                    </a:gridCol>
                    <a:gridCol w="1159053">
                      <a:extLst>
                        <a:ext uri="{9D8B030D-6E8A-4147-A177-3AD203B41FA5}">
                          <a16:colId xmlns:a16="http://schemas.microsoft.com/office/drawing/2014/main" xmlns="" val="2368952947"/>
                        </a:ext>
                      </a:extLst>
                    </a:gridCol>
                  </a:tblGrid>
                  <a:tr h="6524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[cm]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𝑪𝒂𝒍𝒄𝒖𝒍𝒂𝒕𝒆𝒅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𝑪𝒂𝒍𝒄𝒖𝒍𝒂𝒕𝒆𝒅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𝒔𝒊𝒎𝒖𝒍𝒂𝒕𝒆𝒅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𝑯𝑹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𝒔𝒊𝒎𝒖𝒍𝒂𝒕𝒆𝒅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(Simulated – Calculated)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[cm]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&gt;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𝟏𝟔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-20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2.74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-29.97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3.62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493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-34.69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5.04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-63062" y="1201577"/>
              <a:ext cx="8128292" cy="15974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17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840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584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75604">
                      <a:extLst>
                        <a:ext uri="{9D8B030D-6E8A-4147-A177-3AD203B41FA5}">
                          <a16:colId xmlns:a16="http://schemas.microsoft.com/office/drawing/2014/main" val="523374070"/>
                        </a:ext>
                      </a:extLst>
                    </a:gridCol>
                    <a:gridCol w="1079420">
                      <a:extLst>
                        <a:ext uri="{9D8B030D-6E8A-4147-A177-3AD203B41FA5}">
                          <a16:colId xmlns:a16="http://schemas.microsoft.com/office/drawing/2014/main" val="1530390044"/>
                        </a:ext>
                      </a:extLst>
                    </a:gridCol>
                    <a:gridCol w="1159053">
                      <a:extLst>
                        <a:ext uri="{9D8B030D-6E8A-4147-A177-3AD203B41FA5}">
                          <a16:colId xmlns:a16="http://schemas.microsoft.com/office/drawing/2014/main" val="2368952947"/>
                        </a:ext>
                      </a:extLst>
                    </a:gridCol>
                  </a:tblGrid>
                  <a:tr h="6525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21" t="-935" r="-597396" b="-154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84649" t="-935" r="-403070" b="-154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45675" t="-935" r="-217993" b="-154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200" dirty="0"/>
                            <a:t>(Simulated – Calculated)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543820" t="-935" r="-108989" b="-154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03158" t="-935" r="-2105" b="-1542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-20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2.74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True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-29.97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3.62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493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-34.69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5.04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False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45184"/>
            <a:ext cx="4433456" cy="2817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59036" y="2898278"/>
                <a:ext cx="4433455" cy="311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simulated resonance frequency is not equal to the calculated resonance frequency and they start to converge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/>
                  <a:t> becomes smaller. </a:t>
                </a:r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simulated resonance frequency is below the calculated resonance frequency as predicted by Johansson when coupling is occurring.</a:t>
                </a:r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Johansson </a:t>
                </a:r>
                <a:r>
                  <a:rPr lang="en-US" sz="1350" dirty="0" err="1"/>
                  <a:t>s</a:t>
                </a:r>
                <a:r>
                  <a:rPr lang="en-US" sz="1350" dirty="0"/>
                  <a:t>aid </a:t>
                </a:r>
              </a:p>
              <a:p>
                <a:pPr marL="1243013" lvl="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 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sz="135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sz="1350" dirty="0"/>
                      <m:t> (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differences between the calculated and simulated are not due to error from the classical HR formulas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There is only one resonance peak for each variation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200" dirty="0"/>
                  <a:t> as Johansson stated would be the case.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036" y="2898278"/>
                <a:ext cx="4433455" cy="3111429"/>
              </a:xfrm>
              <a:prstGeom prst="rect">
                <a:avLst/>
              </a:prstGeom>
              <a:blipFill>
                <a:blip r:embed="rId5"/>
                <a:stretch>
                  <a:fillRect r="-688" b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584770C-1022-42AF-BA7A-7607A28F22F7}"/>
              </a:ext>
            </a:extLst>
          </p:cNvPr>
          <p:cNvSpPr txBox="1"/>
          <p:nvPr/>
        </p:nvSpPr>
        <p:spPr>
          <a:xfrm>
            <a:off x="187377" y="2978530"/>
            <a:ext cx="13772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36958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D46B3587-2CC7-47E6-8F2C-D6D86B498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027" y="419952"/>
                <a:ext cx="9144000" cy="352697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Coupled Resonators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6B3587-2CC7-47E6-8F2C-D6D86B498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027" y="419952"/>
                <a:ext cx="9144000" cy="352697"/>
              </a:xfrm>
              <a:blipFill>
                <a:blip r:embed="rId2"/>
                <a:stretch>
                  <a:fillRect t="-41379" b="-7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92143B6-F0A3-4091-BE26-810AFFB425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054" y="1208639"/>
              <a:ext cx="9053947" cy="1383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45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92458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3082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355812">
                      <a:extLst>
                        <a:ext uri="{9D8B030D-6E8A-4147-A177-3AD203B41FA5}">
                          <a16:colId xmlns:a16="http://schemas.microsoft.com/office/drawing/2014/main" xmlns="" val="3174295954"/>
                        </a:ext>
                      </a:extLst>
                    </a:gridCol>
                    <a:gridCol w="1167774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867882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xmlns="" val="962866871"/>
                        </a:ext>
                      </a:extLst>
                    </a:gridCol>
                  </a:tblGrid>
                  <a:tr h="404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[cm]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Difference between calculated resonance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Difference between simulated resonance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103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77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054" y="1208639"/>
              <a:ext cx="9053947" cy="138306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04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245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308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55812">
                      <a:extLst>
                        <a:ext uri="{9D8B030D-6E8A-4147-A177-3AD203B41FA5}">
                          <a16:colId xmlns:a16="http://schemas.microsoft.com/office/drawing/2014/main" val="3174295954"/>
                        </a:ext>
                      </a:extLst>
                    </a:gridCol>
                    <a:gridCol w="116777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678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val="962866871"/>
                        </a:ext>
                      </a:extLst>
                    </a:gridCol>
                  </a:tblGrid>
                  <a:tr h="4199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06" t="-2899" r="-803636" b="-242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09211" t="-2899" r="-772368" b="-242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0968" t="-2899" r="-531183" b="-242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227027" t="-2899" r="-345045" b="-242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78125" t="-2899" r="-298958" b="-2420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dirty="0"/>
                            <a:t>Difference between calculated resonance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100" b="0" dirty="0"/>
                            <a:t>Difference between simulated resonance</a:t>
                          </a:r>
                          <a:r>
                            <a:rPr lang="en-US" sz="1100" dirty="0"/>
                            <a:t> 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100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103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77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07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xmlns="" id="{E4DC4BC2-6073-443F-A44D-77F6CB44B8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250064"/>
                  </p:ext>
                </p:extLst>
              </p:nvPr>
            </p:nvGraphicFramePr>
            <p:xfrm>
              <a:off x="90054" y="2624389"/>
              <a:ext cx="9053947" cy="1801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27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16777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13082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662970">
                      <a:extLst>
                        <a:ext uri="{9D8B030D-6E8A-4147-A177-3AD203B41FA5}">
                          <a16:colId xmlns:a16="http://schemas.microsoft.com/office/drawing/2014/main" xmlns="" val="3174295954"/>
                        </a:ext>
                      </a:extLst>
                    </a:gridCol>
                    <a:gridCol w="1125883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xmlns="" val="962866871"/>
                        </a:ext>
                      </a:extLst>
                    </a:gridCol>
                  </a:tblGrid>
                  <a:tr h="564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1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/>
                            <a:t> [cm]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352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-43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352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-42.97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-44.34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52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-45.69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-54.08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352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-59.59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4DC4BC2-6073-443F-A44D-77F6CB44B8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250064"/>
                  </p:ext>
                </p:extLst>
              </p:nvPr>
            </p:nvGraphicFramePr>
            <p:xfrm>
              <a:off x="90054" y="2624389"/>
              <a:ext cx="9053947" cy="18018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6127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77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308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662970">
                      <a:extLst>
                        <a:ext uri="{9D8B030D-6E8A-4147-A177-3AD203B41FA5}">
                          <a16:colId xmlns:a16="http://schemas.microsoft.com/office/drawing/2014/main" val="3174295954"/>
                        </a:ext>
                      </a:extLst>
                    </a:gridCol>
                    <a:gridCol w="112588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602615">
                      <a:extLst>
                        <a:ext uri="{9D8B030D-6E8A-4147-A177-3AD203B41FA5}">
                          <a16:colId xmlns:a16="http://schemas.microsoft.com/office/drawing/2014/main" val="962866871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800" t="-1064" r="-1092800" b="-224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65625" t="-1064" r="-611458" b="-224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70968" t="-1064" r="-531183" b="-224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420000" t="-1064" r="-286486" b="-224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365779" t="-1064" r="-101521" b="-224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-43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-42.97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-44.34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216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-45.69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-54.08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-59.59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EFAB3A9F-A4A3-4AB4-8264-EE65CE62C157}"/>
                  </a:ext>
                </a:extLst>
              </p:cNvPr>
              <p:cNvSpPr txBox="1"/>
              <p:nvPr/>
            </p:nvSpPr>
            <p:spPr>
              <a:xfrm>
                <a:off x="604203" y="4093963"/>
                <a:ext cx="4012824" cy="1962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According to Johansson, </a:t>
                </a:r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coupled higher pitch is higher and the coupled lower pitch is lower than the uncoupled ones. </a:t>
                </a:r>
              </a:p>
              <a:p>
                <a:pPr marL="1243013" lvl="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𝐶𝐻𝑅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𝐶𝐻𝑅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𝐻𝑅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1243013" lvl="3" indent="-214313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557213" lvl="1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The difference between the coupled pitch and uncoupled pitch becomes larger as the difference between the uncoupled resonant frequencies decreases. </a:t>
                </a:r>
              </a:p>
              <a:p>
                <a:pPr marL="1243013" lvl="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AB3A9F-A4A3-4AB4-8264-EE65CE62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03" y="4093963"/>
                <a:ext cx="4012824" cy="19620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A0A3D68-1C78-4AA6-94E3-E0919ECB56AE}"/>
              </a:ext>
            </a:extLst>
          </p:cNvPr>
          <p:cNvSpPr/>
          <p:nvPr/>
        </p:nvSpPr>
        <p:spPr>
          <a:xfrm>
            <a:off x="4887485" y="4156483"/>
            <a:ext cx="3591072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The coupled lower pitch is lower but the coupled higher pitch is Not higher.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As the difference between the uncoupled resonance becomes smaller, as seen in table 1, the larger the difference between the coupled and uncoupled pitches become, as seen in table 2.</a:t>
            </a:r>
          </a:p>
        </p:txBody>
      </p:sp>
    </p:spTree>
    <p:extLst>
      <p:ext uri="{BB962C8B-B14F-4D97-AF65-F5344CB8AC3E}">
        <p14:creationId xmlns:p14="http://schemas.microsoft.com/office/powerpoint/2010/main" val="2246649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id="{D46B3587-2CC7-47E6-8F2C-D6D86B4984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4965" y="381192"/>
                <a:ext cx="9144000" cy="352697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Coupled Resonators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!=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𝑯𝑹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(Continued)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46B3587-2CC7-47E6-8F2C-D6D86B498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4965" y="381192"/>
                <a:ext cx="9144000" cy="352697"/>
              </a:xfrm>
              <a:blipFill>
                <a:blip r:embed="rId2"/>
                <a:stretch>
                  <a:fillRect t="-29825" b="-5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E8572C-A602-4FD5-B297-8DA6162EFA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66150" y="5883275"/>
            <a:ext cx="577850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7006945"/>
                  </p:ext>
                </p:extLst>
              </p:nvPr>
            </p:nvGraphicFramePr>
            <p:xfrm>
              <a:off x="681537" y="1127105"/>
              <a:ext cx="8485909" cy="1699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3508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94509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558637">
                      <a:extLst>
                        <a:ext uri="{9D8B030D-6E8A-4147-A177-3AD203B41FA5}">
                          <a16:colId xmlns:a16="http://schemas.microsoft.com/office/drawing/2014/main" xmlns="" val="3174295954"/>
                        </a:ext>
                      </a:extLst>
                    </a:gridCol>
                    <a:gridCol w="1055246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502068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502068">
                      <a:extLst>
                        <a:ext uri="{9D8B030D-6E8A-4147-A177-3AD203B41FA5}">
                          <a16:colId xmlns:a16="http://schemas.microsoft.com/office/drawing/2014/main" xmlns="" val="962866871"/>
                        </a:ext>
                      </a:extLst>
                    </a:gridCol>
                  </a:tblGrid>
                  <a:tr h="5715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/>
                            <a:t> [cm] 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𝑪𝒂𝒍𝒄𝒖𝒍𝒂𝒕𝒆𝒅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𝑯𝑹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𝒔𝒊𝒎𝒖𝒍𝒂𝒕𝒆𝒅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-43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-42.97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-44.34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-45.69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-54.08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-59.59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7006945"/>
                  </p:ext>
                </p:extLst>
              </p:nvPr>
            </p:nvGraphicFramePr>
            <p:xfrm>
              <a:off x="681537" y="1127105"/>
              <a:ext cx="8485909" cy="1699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35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945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58637">
                      <a:extLst>
                        <a:ext uri="{9D8B030D-6E8A-4147-A177-3AD203B41FA5}">
                          <a16:colId xmlns:a16="http://schemas.microsoft.com/office/drawing/2014/main" val="3174295954"/>
                        </a:ext>
                      </a:extLst>
                    </a:gridCol>
                    <a:gridCol w="105524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0206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502068">
                      <a:extLst>
                        <a:ext uri="{9D8B030D-6E8A-4147-A177-3AD203B41FA5}">
                          <a16:colId xmlns:a16="http://schemas.microsoft.com/office/drawing/2014/main" val="962866871"/>
                        </a:ext>
                      </a:extLst>
                    </a:gridCol>
                  </a:tblGrid>
                  <a:tr h="7543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855" t="-806" r="-1094872" b="-133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65556" t="-806" r="-611667" b="-133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171264" t="-806" r="-532759" b="-133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420809" t="-806" r="-287861" b="-133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3"/>
                          <a:stretch>
                            <a:fillRect l="-366260" t="-806" r="-102439" b="-133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Frequency Difference</a:t>
                          </a:r>
                        </a:p>
                        <a:p>
                          <a:pPr algn="ctr"/>
                          <a:r>
                            <a:rPr lang="en-US" sz="1100" dirty="0"/>
                            <a:t>(Simulated – Calculated)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-43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900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860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-40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622.97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580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-42.97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701.34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657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-44.34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6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527.69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482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-45.69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594.08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540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-54.08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dirty="0"/>
                            <a:t>8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465.97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421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-44.97 [Hz]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524.59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465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-59.59 [Hz]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8" y="2910283"/>
            <a:ext cx="4022810" cy="26773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96965" y="2834392"/>
            <a:ext cx="401282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Some signs of coupling have been noted, in the previous slide.</a:t>
            </a:r>
          </a:p>
          <a:p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There are no hybrid frequencies in the results, but this could be due to the Comsol model not taking into account the </a:t>
            </a:r>
            <a:r>
              <a:rPr lang="en-US" sz="1350" dirty="0" err="1"/>
              <a:t>Thermoviscosity</a:t>
            </a:r>
            <a:r>
              <a:rPr lang="en-US" sz="135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The simulation results shown to the left, look similar to a coupled EIT-like mode, similar to that seen on slide 6.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79B717D-6642-439E-A5E3-43B74276CF40}"/>
              </a:ext>
            </a:extLst>
          </p:cNvPr>
          <p:cNvSpPr txBox="1"/>
          <p:nvPr/>
        </p:nvSpPr>
        <p:spPr>
          <a:xfrm>
            <a:off x="534212" y="2834392"/>
            <a:ext cx="13772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265252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52400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Need and 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Relevance: Objectives</a:t>
            </a:r>
            <a:endParaRPr kumimoji="0" lang="en-US" sz="4000" b="1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41080" cy="4876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Develop Acoustic Metamaterial structures to absorb noise e.g. cooling fans in electronic systems.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Would like to use</a:t>
            </a:r>
            <a:r>
              <a:rPr lang="en-US" sz="2400" dirty="0" smtClean="0"/>
              <a:t> </a:t>
            </a:r>
            <a:r>
              <a:rPr lang="en-US" sz="2400" dirty="0"/>
              <a:t>Helmholtz resonators with small geometry to filter </a:t>
            </a:r>
            <a:r>
              <a:rPr lang="en-US" sz="2400" dirty="0" smtClean="0"/>
              <a:t>fan noise (~800Hz) </a:t>
            </a:r>
            <a:r>
              <a:rPr lang="en-US" sz="2400" dirty="0" smtClean="0"/>
              <a:t>frequencies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However, H.R</a:t>
            </a:r>
            <a:r>
              <a:rPr lang="en-US" sz="2400" dirty="0"/>
              <a:t>. size is larger for lower frequencies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Therefore, s</a:t>
            </a:r>
            <a:r>
              <a:rPr lang="en-US" sz="2400" dirty="0" smtClean="0"/>
              <a:t>ize </a:t>
            </a:r>
            <a:r>
              <a:rPr lang="en-US" sz="2400" dirty="0"/>
              <a:t>optimization is critical for miniature </a:t>
            </a:r>
            <a:r>
              <a:rPr lang="en-US" sz="2400" dirty="0" smtClean="0"/>
              <a:t>arrays</a:t>
            </a:r>
          </a:p>
          <a:p>
            <a:pPr marL="457200" lvl="1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Eventually, the design methodology will</a:t>
            </a:r>
            <a:r>
              <a:rPr lang="en-US" sz="2400" dirty="0" smtClean="0"/>
              <a:t> be</a:t>
            </a:r>
            <a:r>
              <a:rPr lang="en-US" sz="2400" dirty="0" smtClean="0"/>
              <a:t> </a:t>
            </a:r>
            <a:r>
              <a:rPr lang="en-US" sz="2400" dirty="0"/>
              <a:t>applied to other </a:t>
            </a:r>
            <a:r>
              <a:rPr lang="en-US" sz="2400" dirty="0" smtClean="0"/>
              <a:t>applications.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1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31299"/>
            <a:ext cx="7238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+mj-lt"/>
              </a:rPr>
              <a:t>Typical Cooling Fan </a:t>
            </a:r>
            <a:r>
              <a:rPr lang="en-US" sz="4000" b="1" dirty="0">
                <a:solidFill>
                  <a:schemeClr val="tx2"/>
                </a:solidFill>
                <a:latin typeface="+mj-lt"/>
              </a:rPr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3000"/>
                <a:ext cx="8610600" cy="4191000"/>
              </a:xfrm>
            </p:spPr>
            <p:txBody>
              <a:bodyPr>
                <a:normAutofit/>
              </a:bodyPr>
              <a:lstStyle/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600" i="1" dirty="0"/>
                  <a:t>Seven Fan </a:t>
                </a:r>
                <a:r>
                  <a:rPr lang="en-US" sz="1600" i="1" dirty="0" smtClean="0"/>
                  <a:t>Blade at 7200 RPM</a:t>
                </a:r>
                <a:endParaRPr lang="en-US" sz="1800" i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𝐹𝑎𝑛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𝑅𝑜𝑡𝑎𝑡𝑖𝑜𝑛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𝐹𝑅𝐹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𝐹𝑎𝑛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60 </m:t>
                        </m:r>
                        <m:f>
                          <m:f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den>
                    </m:f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𝐵𝑙𝑎𝑑𝑒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𝑃𝑎𝑠𝑠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𝐵𝑃𝐹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𝐵𝑙𝑎𝑑𝑒𝑠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𝐹𝑎𝑛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𝑅𝑃𝑀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den>
                        </m:f>
                      </m:den>
                    </m:f>
                  </m:oMath>
                </a14:m>
                <a:endParaRPr lang="en-US" sz="18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1800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3000"/>
                <a:ext cx="8610600" cy="4191000"/>
              </a:xfrm>
              <a:blipFill rotWithShape="0">
                <a:blip r:embed="rId3"/>
                <a:stretch>
                  <a:fillRect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hape 113">
            <a:extLst>
              <a:ext uri="{FF2B5EF4-FFF2-40B4-BE49-F238E27FC236}">
                <a16:creationId xmlns:a16="http://schemas.microsoft.com/office/drawing/2014/main" xmlns="" id="{84D3D685-0B93-46B4-BB78-22C0896586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16" b="57688"/>
          <a:stretch/>
        </p:blipFill>
        <p:spPr>
          <a:xfrm>
            <a:off x="6096000" y="1181100"/>
            <a:ext cx="1981200" cy="1447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Shape 120">
            <a:extLst>
              <a:ext uri="{FF2B5EF4-FFF2-40B4-BE49-F238E27FC236}">
                <a16:creationId xmlns:a16="http://schemas.microsoft.com/office/drawing/2014/main" xmlns="" id="{B9B91941-6762-4725-9997-C42230E30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0389054"/>
              </p:ext>
            </p:extLst>
          </p:nvPr>
        </p:nvGraphicFramePr>
        <p:xfrm>
          <a:off x="152400" y="2743200"/>
          <a:ext cx="3791701" cy="34467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32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036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468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79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48618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Peak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 #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What is it?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Calculated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Measured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1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FRF Harm. #1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117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115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2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</a:rPr>
                        <a:t>BPF Harm. #1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817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803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3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/>
                        <a:t>???</a:t>
                      </a:r>
                      <a:endParaRPr lang="en-US" sz="1400" b="1" dirty="0"/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N/a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1377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4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BPF Harm. #2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1634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1606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5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BPF Harm. #3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2451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2408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6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BPF Harm. #4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3268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3209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1844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7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</a:rPr>
                        <a:t>BPF Harm. #5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/>
                        <a:t>4085 Hz</a:t>
                      </a:r>
                    </a:p>
                  </a:txBody>
                  <a:tcPr marL="68569" marR="68569" marT="68569" marB="68569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/>
                        <a:t>4011 Hz</a:t>
                      </a:r>
                    </a:p>
                  </a:txBody>
                  <a:tcPr marL="68569" marR="68569" marT="68569" marB="6856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Shape 121">
            <a:extLst>
              <a:ext uri="{FF2B5EF4-FFF2-40B4-BE49-F238E27FC236}">
                <a16:creationId xmlns:a16="http://schemas.microsoft.com/office/drawing/2014/main" xmlns="" id="{E984C513-2ECE-4FA7-A1FF-6627F424ABF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710" r="5561" b="1283"/>
          <a:stretch/>
        </p:blipFill>
        <p:spPr>
          <a:xfrm>
            <a:off x="4299438" y="2857500"/>
            <a:ext cx="4736123" cy="3598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7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228600"/>
            <a:ext cx="6864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+mj-lt"/>
              </a:rPr>
              <a:t>Notable Capabilities of the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181600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“Quiet Box” – ETX Lindgren SD Acoustic Chamber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Dimensions: 28 X 26 X 28 inches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Testing Frequency: &gt; 500 Hz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U8903B Agilent Audio </a:t>
            </a:r>
            <a:r>
              <a:rPr lang="en-US" sz="2000" dirty="0" smtClean="0"/>
              <a:t>Analyzer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2 Generators, 2 Analyzers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1600" dirty="0"/>
              <a:t>10 kHz –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80 kHz (+/- 0.0005 %)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(3) Measurement Microphones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Frequency Response: 20 Hz – 20 kHz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Omnidirectional Polar Pickup Pattern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Flat Response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(2) Avantone Mixcube Active Full-Range Reference Monitor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Frequency Response: 50 Hz – 17 kHz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(Future) BSWA Impedance </a:t>
            </a:r>
            <a:r>
              <a:rPr lang="en-US" sz="2000" dirty="0" smtClean="0"/>
              <a:t>Tube System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/>
              <a:t>Measured Frequency Range: 63 Hz – 6.1 kHz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04913" lvl="2" indent="-385763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4913" lvl="2" indent="-385763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899A1E2-660D-4BA7-9948-ECBC05EEE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2569" r="-78" b="27944"/>
          <a:stretch/>
        </p:blipFill>
        <p:spPr>
          <a:xfrm>
            <a:off x="6575871" y="2455266"/>
            <a:ext cx="2146300" cy="794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685B5B-E376-40E7-B7C9-D825A68E6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324" y="3549005"/>
            <a:ext cx="1886847" cy="369589"/>
          </a:xfrm>
          <a:prstGeom prst="rect">
            <a:avLst/>
          </a:prstGeom>
        </p:spPr>
      </p:pic>
      <p:pic>
        <p:nvPicPr>
          <p:cNvPr id="12" name="Picture 11" descr="A picture containing wall, indoor, furniture, white&#10;&#10;Description generated with very high confidence">
            <a:extLst>
              <a:ext uri="{FF2B5EF4-FFF2-40B4-BE49-F238E27FC236}">
                <a16:creationId xmlns:a16="http://schemas.microsoft.com/office/drawing/2014/main" xmlns="" id="{04140E14-39F4-437E-942A-A4F783F1B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936486"/>
            <a:ext cx="1175888" cy="1036454"/>
          </a:xfrm>
          <a:prstGeom prst="rect">
            <a:avLst/>
          </a:prstGeom>
        </p:spPr>
      </p:pic>
      <p:pic>
        <p:nvPicPr>
          <p:cNvPr id="14" name="Picture 13" descr="A close up of a speaker&#10;&#10;Description generated with very high confidence">
            <a:extLst>
              <a:ext uri="{FF2B5EF4-FFF2-40B4-BE49-F238E27FC236}">
                <a16:creationId xmlns:a16="http://schemas.microsoft.com/office/drawing/2014/main" xmlns="" id="{0A69F844-FB6A-40D0-9A96-7790CE9AEF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974397"/>
            <a:ext cx="957595" cy="957595"/>
          </a:xfrm>
          <a:prstGeom prst="rect">
            <a:avLst/>
          </a:prstGeom>
        </p:spPr>
      </p:pic>
      <p:pic>
        <p:nvPicPr>
          <p:cNvPr id="16" name="Picture 1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xmlns="" id="{A98A36CF-8F06-46F0-9BFB-78C94DEB7E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05" y="5447769"/>
            <a:ext cx="2768354" cy="7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5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762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Helmholtz Resonator Equation and Design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3500"/>
            <a:ext cx="4648200" cy="4191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 </a:t>
            </a:r>
          </a:p>
          <a:p>
            <a:pPr marL="1585913" lvl="4" indent="-214313">
              <a:buSzPct val="116666"/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D2F40549-C1C7-4C58-849E-27AF9B51A8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4799" y="1143000"/>
                <a:ext cx="5029201" cy="53587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𝒓𝒆𝒔𝒐𝒏𝒂𝒏𝒄𝒆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1600" b="1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200" b="1" dirty="0"/>
                  <a:t>C = Speed of Sound in Medium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200" b="1" dirty="0"/>
                  <a:t>V = Volume of the Resonator Cavity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200" b="1" dirty="0"/>
                  <a:t>S = Cross Sectional Area of the Neck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200" b="1" dirty="0"/>
                  <a:t> = Length/Height of the Neck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200" b="1" dirty="0"/>
                  <a:t> = Neck Length Adjustment, (based on whether the neck is flanged)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200" b="1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</m:d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1200" b="1" dirty="0"/>
                  <a:t> = Rayleigh Outside &amp; Inside End Correction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1200" b="1" i="1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sz="1200" b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200" b="1" dirty="0"/>
                  <a:t> Rayleigh Outside &amp; Inside End Correction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𝑹𝒏</m:t>
                        </m:r>
                      </m:num>
                      <m:den>
                        <m:r>
                          <a:rPr lang="en-US" sz="1200" b="1" i="1" dirty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12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</m:oMath>
                </a14:m>
                <a:endParaRPr lang="en-US" sz="1200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200" b="1" dirty="0"/>
                  <a:t>Constraints: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1200" b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1200" b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 </m:t>
                    </m:r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sz="900" b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900" b="1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1600" b="1" dirty="0"/>
                  <a:t>What physical object is my Helmholtz Resonator Model based on (for large scale experiments)?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300" b="1" dirty="0"/>
                  <a:t>A Chemical Flask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1300" b="1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300" b="1" dirty="0"/>
                  <a:t>Dimensions of the Flask: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100" b="1" dirty="0"/>
                  <a:t>Resonator Volume ~= 46.51 mL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100" b="1" dirty="0"/>
                  <a:t>Neck Length ~= 10 cm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sz="1100" b="1" dirty="0"/>
                  <a:t>Neck Radius ~= 0.35 cm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1100" b="1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900" b="1" dirty="0"/>
              </a:p>
              <a:p>
                <a:pPr marL="914400" lvl="2" indent="0">
                  <a:buNone/>
                </a:pPr>
                <a:endParaRPr lang="en-US" sz="1200" b="1" dirty="0"/>
              </a:p>
              <a:p>
                <a:pPr marL="1243013" lvl="3" indent="-214313">
                  <a:buSzPct val="116666"/>
                  <a:buFont typeface="Arial" panose="020B0604020202020204" pitchFamily="34" charset="0"/>
                  <a:buChar char="•"/>
                </a:pPr>
                <a:endParaRPr lang="en-US" sz="1200" b="1" dirty="0"/>
              </a:p>
              <a:p>
                <a:pPr marL="1585913" lvl="4" indent="-214313">
                  <a:buSzPct val="116666"/>
                  <a:buFont typeface="Arial" panose="020B0604020202020204" pitchFamily="34" charset="0"/>
                  <a:buChar char="•"/>
                </a:pPr>
                <a:endParaRPr lang="en-US" sz="12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2F40549-C1C7-4C58-849E-27AF9B51A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9" y="1143000"/>
                <a:ext cx="5029201" cy="5358733"/>
              </a:xfrm>
              <a:prstGeom prst="rect">
                <a:avLst/>
              </a:prstGeo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Shape 159">
            <a:extLst>
              <a:ext uri="{FF2B5EF4-FFF2-40B4-BE49-F238E27FC236}">
                <a16:creationId xmlns:a16="http://schemas.microsoft.com/office/drawing/2014/main" xmlns="" id="{A75D1DE9-FBC9-4D9F-89AD-9A1D2A0F3B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899" y="5334000"/>
            <a:ext cx="533400" cy="12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3A22BB1-1F40-4905-AF30-0858207805FD}"/>
              </a:ext>
            </a:extLst>
          </p:cNvPr>
          <p:cNvSpPr/>
          <p:nvPr/>
        </p:nvSpPr>
        <p:spPr>
          <a:xfrm>
            <a:off x="216909" y="1276529"/>
            <a:ext cx="36942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Approach: </a:t>
            </a:r>
          </a:p>
          <a:p>
            <a:r>
              <a:rPr lang="en-US" dirty="0"/>
              <a:t>Assume the HR neck remains a constant value and only vary the geometry that controls the HR cavity volume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>For large scale experiments, add or remove water from the flask to change the cavity volume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>Take the constraints into account when designing the Acoustic Metamaterial.</a:t>
            </a:r>
            <a:endParaRPr lang="en-US" sz="2000" dirty="0"/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701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7921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Experimental Lab Setup</a:t>
            </a:r>
          </a:p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(Single Resonator)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369DD7-88EA-4F92-90D5-95127D30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5020859" cy="4495800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xmlns="" id="{80E5E194-09CA-48A4-A143-1F0501D09934}"/>
              </a:ext>
            </a:extLst>
          </p:cNvPr>
          <p:cNvSpPr txBox="1">
            <a:spLocks/>
          </p:cNvSpPr>
          <p:nvPr/>
        </p:nvSpPr>
        <p:spPr>
          <a:xfrm>
            <a:off x="6324599" y="1381938"/>
            <a:ext cx="2275609" cy="32172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1800" b="1" dirty="0"/>
          </a:p>
        </p:txBody>
      </p:sp>
      <p:pic>
        <p:nvPicPr>
          <p:cNvPr id="12" name="Picture 11" descr="A bathroom with a white background&#10;&#10;Description generated with high confidence">
            <a:extLst>
              <a:ext uri="{FF2B5EF4-FFF2-40B4-BE49-F238E27FC236}">
                <a16:creationId xmlns:a16="http://schemas.microsoft.com/office/drawing/2014/main" xmlns="" id="{5DFBB057-7AD0-4AEE-A65E-1412F56F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389" y="2286000"/>
            <a:ext cx="2243211" cy="1695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CA28D58-3823-402A-B7BA-5F0506211D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83" y="4191000"/>
            <a:ext cx="2196206" cy="16471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5C709A44-CC43-4193-924A-EA029AD8E913}"/>
              </a:ext>
            </a:extLst>
          </p:cNvPr>
          <p:cNvCxnSpPr>
            <a:cxnSpLocks/>
          </p:cNvCxnSpPr>
          <p:nvPr/>
        </p:nvCxnSpPr>
        <p:spPr>
          <a:xfrm>
            <a:off x="3104873" y="4343400"/>
            <a:ext cx="1314727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82883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+mj-lt"/>
              </a:rPr>
              <a:t>Single Resonator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8" y="1405207"/>
            <a:ext cx="4648200" cy="4191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Using the chemical flask as the resonator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Changed the volume of the Resonator’s cavity by adding water </a:t>
            </a:r>
            <a:endParaRPr lang="en-US" sz="1600" b="1" dirty="0"/>
          </a:p>
          <a:p>
            <a:pPr marL="1585913" lvl="4" indent="-214313">
              <a:buSzPct val="116666"/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3A22BB1-1F40-4905-AF30-0858207805FD}"/>
              </a:ext>
            </a:extLst>
          </p:cNvPr>
          <p:cNvSpPr/>
          <p:nvPr/>
        </p:nvSpPr>
        <p:spPr>
          <a:xfrm>
            <a:off x="4762500" y="4733055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Theoretical Resonance Frequency curve based on Cavity volume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EE33F0D-51DD-4306-99FF-0382F75B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38" y="1219200"/>
            <a:ext cx="4448160" cy="36255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50740932-0073-4D52-A550-00C800F0F33D}"/>
              </a:ext>
            </a:extLst>
          </p:cNvPr>
          <p:cNvCxnSpPr>
            <a:cxnSpLocks/>
          </p:cNvCxnSpPr>
          <p:nvPr/>
        </p:nvCxnSpPr>
        <p:spPr>
          <a:xfrm flipV="1">
            <a:off x="5638800" y="3245965"/>
            <a:ext cx="495300" cy="1598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BC3EDD52-0C4B-42FD-ACC3-CA99FB968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109289"/>
              </p:ext>
            </p:extLst>
          </p:nvPr>
        </p:nvGraphicFramePr>
        <p:xfrm>
          <a:off x="191232" y="3233265"/>
          <a:ext cx="4324352" cy="2743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81088">
                  <a:extLst>
                    <a:ext uri="{9D8B030D-6E8A-4147-A177-3AD203B41FA5}">
                      <a16:colId xmlns:a16="http://schemas.microsoft.com/office/drawing/2014/main" xmlns="" val="4118875131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xmlns="" val="4145540082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xmlns="" val="2134936948"/>
                    </a:ext>
                  </a:extLst>
                </a:gridCol>
                <a:gridCol w="1081088">
                  <a:extLst>
                    <a:ext uri="{9D8B030D-6E8A-4147-A177-3AD203B41FA5}">
                      <a16:colId xmlns:a16="http://schemas.microsoft.com/office/drawing/2014/main" xmlns="" val="2059243059"/>
                    </a:ext>
                  </a:extLst>
                </a:gridCol>
              </a:tblGrid>
              <a:tr h="798217">
                <a:tc>
                  <a:txBody>
                    <a:bodyPr/>
                    <a:lstStyle/>
                    <a:p>
                      <a:r>
                        <a:rPr lang="en-US" sz="1200" cap="none" spc="50" dirty="0">
                          <a:ln w="0"/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%</a:t>
                      </a:r>
                      <a:r>
                        <a:rPr lang="en-US" sz="1200" cap="none" spc="50" baseline="0" dirty="0">
                          <a:ln w="0"/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 of Cavity </a:t>
                      </a:r>
                    </a:p>
                    <a:p>
                      <a:r>
                        <a:rPr lang="en-US" sz="1200" cap="none" spc="50" baseline="0" dirty="0">
                          <a:ln w="0"/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filled w/ </a:t>
                      </a:r>
                    </a:p>
                    <a:p>
                      <a:r>
                        <a:rPr lang="en-US" sz="1200" cap="none" spc="50" baseline="0" dirty="0">
                          <a:ln w="0"/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Water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cap="none" spc="50" dirty="0">
                          <a:ln w="0"/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Calculated Resonance Frequency</a:t>
                      </a:r>
                      <a:endParaRPr lang="en-US" sz="1200" dirty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Measured Resonance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Percent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92104019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175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187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6.85 %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6767127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196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206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5.10 %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803600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40 %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226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234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3.54 %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0136489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50 %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248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254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2.42 %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28278886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60 %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277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282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1.81 %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14110636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80 %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392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387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-1.28 %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5475801"/>
                  </a:ext>
                </a:extLst>
              </a:tr>
              <a:tr h="2660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100</a:t>
                      </a:r>
                      <a:r>
                        <a:rPr lang="en-US" sz="1200" b="1" baseline="0" dirty="0"/>
                        <a:t> %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N/A (INF)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459 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5770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16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10074</TotalTime>
  <Words>2409</Words>
  <Application>Microsoft Office PowerPoint</Application>
  <PresentationFormat>On-screen Show (4:3)</PresentationFormat>
  <Paragraphs>835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Adobe Heiti Std R</vt:lpstr>
      <vt:lpstr>Arial</vt:lpstr>
      <vt:lpstr>Calibri</vt:lpstr>
      <vt:lpstr>Cambria Math</vt:lpstr>
      <vt:lpstr>Wingdings</vt:lpstr>
      <vt:lpstr>Office Theme</vt:lpstr>
      <vt:lpstr>PowerPoint Presentation</vt:lpstr>
      <vt:lpstr>Outline</vt:lpstr>
      <vt:lpstr>Co-funding &amp; Center I.P.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of Fan Resonance</vt:lpstr>
      <vt:lpstr>Coupled Resonator Results (Hard B.C.)</vt:lpstr>
      <vt:lpstr>Single Resonator Setup and Purpose</vt:lpstr>
      <vt:lpstr>Single Resonator Simulation Results</vt:lpstr>
      <vt:lpstr>Coupled Resonators Simulation Setup</vt:lpstr>
      <vt:lpstr>Coupled Resonators f_HR1= f_HR2</vt:lpstr>
      <vt:lpstr>Coupled Resonators f_HR1!= f_HR2</vt:lpstr>
      <vt:lpstr>Coupled Resonators f_HR1!= f_HR2 (Continued)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Young Jung</dc:creator>
  <cp:lastModifiedBy>Ed Brittain Stokes</cp:lastModifiedBy>
  <cp:revision>516</cp:revision>
  <cp:lastPrinted>2014-08-22T18:07:33Z</cp:lastPrinted>
  <dcterms:created xsi:type="dcterms:W3CDTF">2014-04-24T15:39:01Z</dcterms:created>
  <dcterms:modified xsi:type="dcterms:W3CDTF">2018-04-30T20:42:36Z</dcterms:modified>
</cp:coreProperties>
</file>